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8/12/2024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Ernie" panose="03050502040307020404" pitchFamily="66" charset="0"/>
              </a:rPr>
              <a:t>New Price for this </a:t>
            </a:r>
            <a:r>
              <a:rPr lang="en-US" sz="2800" b="1">
                <a:ln w="3175">
                  <a:noFill/>
                </a:ln>
                <a:latin typeface="Adobe Handwriting Ernie" panose="03050502040307020404" pitchFamily="66" charset="0"/>
              </a:rPr>
              <a:t>Gorgeous Home</a:t>
            </a:r>
            <a:endParaRPr lang="en-US" sz="2800" b="1" dirty="0">
              <a:ln w="3175">
                <a:noFill/>
              </a:ln>
              <a:latin typeface="Adobe Handwriting Ernie" panose="03050502040307020404" pitchFamily="66" charset="0"/>
            </a:endParaRP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It is HOT-Walk to the resort style community pool, just steps away! Stunning 5 bedroom 3 bath home with beautiful curb appeal is located in desirable and amenity-rich Oyster Point. Upon entering the home, you are greeted with coastal elegance, an open floor-plan, handsome hardwood floors, soaring ceilings, and an abundance of natural light. To the left is a flex room that could be a formal dining room or first-floor office. Continuing in is the modern chef-inspired gourmet kitchen featuring a HUGE island with seating for four, gorgeous countertops, gas cooktop, stainless steel appliances, deep single bowl sink, pantry, eat-in area, and pendant lights! The large charming family room with gas fireplace is open to the kitchen and has views of the backyard. There is a guest bedroom with a full bathroom on the first floor, which is perfect for entertaining overnight guests. The oversized primary bedroom suite is on the second level and has a relaxing spa-inspired ensuite bathroom with a magnificent tiled walk-in shower with frameless glass, a dual sink vanity, and a walk-in closet. This bathroom is a must-see! The massive versatile bonus room could be a media room, teen suite, upstairs office, or playroom. Finally, there are two additional nicely sized bedrooms upstairs that share a full bath and a spacious laundry room. The screened-in porch and deck overlook the fenced backyard and are ideal for relaxing with a cool beverage and BBQing with family and friends. Less than 10 minutes to the beach, Oyster Point is golf cart friendly and offers residents an unbeatable combination of location and leisure. Amenities include a resort style pool, pavilion, fitness center, clubhouse, tennis/multi-sport courts, park, and community dock. In the summer months enjoy live music on the community green space, visiting food trucks on weekends, and social clubs.</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694163"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3883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2489" y="7885895"/>
            <a:ext cx="1453896"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76651" y="7884634"/>
            <a:ext cx="1452949"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2208 Skyler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Oyster Point · Mount Pleasant, SC 29466 · MLS# 24015077 · $1,100,000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416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2208 Skyler Drive Oyster Point · Mount Pleasant, SC 29466 · MLS# 24015077 · $1,100,000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110</cp:revision>
  <dcterms:created xsi:type="dcterms:W3CDTF">2006-08-16T00:00:00Z</dcterms:created>
  <dcterms:modified xsi:type="dcterms:W3CDTF">2024-08-12T14:29:21Z</dcterms:modified>
</cp:coreProperties>
</file>