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New Price for this </a:t>
            </a:r>
            <a:r>
              <a:rPr lang="en-US" sz="2800" b="1">
                <a:ln w="3175">
                  <a:noFill/>
                </a:ln>
                <a:latin typeface="Adobe Handwriting Ernie" panose="03050502040307020404" pitchFamily="66" charset="0"/>
              </a:rPr>
              <a:t>Gorgeous Home</a:t>
            </a:r>
            <a:endParaRPr lang="en-US" sz="2800" b="1" dirty="0">
              <a:ln w="3175">
                <a:noFill/>
              </a:ln>
              <a:latin typeface="Adobe Handwriting Ernie" panose="03050502040307020404" pitchFamily="66" charset="0"/>
            </a:endParaRP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94163"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883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2489" y="7885895"/>
            <a:ext cx="1453896"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6651" y="7884634"/>
            <a:ext cx="1452949"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24015077 · $1,075,000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416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$1,075,000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111</cp:revision>
  <dcterms:created xsi:type="dcterms:W3CDTF">2006-08-16T00:00:00Z</dcterms:created>
  <dcterms:modified xsi:type="dcterms:W3CDTF">2024-09-05T13:01:06Z</dcterms:modified>
</cp:coreProperties>
</file>