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FFFF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7772400" cy="4302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4290420"/>
            <a:ext cx="7772400" cy="232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137410" y="3464560"/>
            <a:ext cx="3497580" cy="1654048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80590" y="4466675"/>
            <a:ext cx="3411220" cy="628650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180590" y="3516715"/>
            <a:ext cx="3411220" cy="879179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1512570" y="5029690"/>
            <a:ext cx="10058400" cy="1350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6541770" cy="1005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1341121"/>
            <a:ext cx="5634990" cy="73761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53150" y="1341121"/>
            <a:ext cx="787933" cy="73761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88620" y="2963875"/>
            <a:ext cx="6995160" cy="5976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753405"/>
            <a:ext cx="7772400" cy="4304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5751915"/>
            <a:ext cx="7772400" cy="2329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137410" y="4939792"/>
            <a:ext cx="3497580" cy="1654048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149695" y="4938628"/>
            <a:ext cx="3473012" cy="103667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140761" y="5990713"/>
            <a:ext cx="3490879" cy="582405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388621" y="2963875"/>
            <a:ext cx="3419856" cy="58741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3963924" y="2963875"/>
            <a:ext cx="3419856" cy="58741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388621" y="4135120"/>
            <a:ext cx="3419856" cy="47073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3963924" y="4130650"/>
            <a:ext cx="3419856" cy="47073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963875"/>
            <a:ext cx="3419856" cy="1032662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3963924" y="2963875"/>
            <a:ext cx="3419856" cy="1032662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263015" y="2807971"/>
            <a:ext cx="5246370" cy="51493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6756" y="8086954"/>
            <a:ext cx="4818888" cy="804672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74378" y="2972813"/>
            <a:ext cx="4623645" cy="4786833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476756" y="8091424"/>
            <a:ext cx="4818888" cy="804672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137410" y="1430528"/>
            <a:ext cx="3497580" cy="102819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534126" y="400664"/>
            <a:ext cx="2704148" cy="428413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3432810" y="9052560"/>
            <a:ext cx="906780" cy="44704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230630" y="9513570"/>
            <a:ext cx="5311140" cy="42841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959428"/>
            <a:ext cx="7772400" cy="80989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61642"/>
            <a:ext cx="6995160" cy="6038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34126" y="400664"/>
            <a:ext cx="2704148" cy="4284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30630" y="9513570"/>
            <a:ext cx="5311140" cy="428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32810" y="9052560"/>
            <a:ext cx="906780" cy="44704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952773"/>
            <a:ext cx="7772400" cy="2329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37410" y="1430528"/>
            <a:ext cx="3497580" cy="1028192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3.png"/><Relationship Id="rId7" Type="http://schemas.openxmlformats.org/officeDocument/2006/relationships/image" Target="../media/image6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hyperlink" Target="mailto:cheri.hamner@agentownedrealty.com" TargetMode="External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1" y="5148763"/>
            <a:ext cx="7620001" cy="1922329"/>
          </a:xfrm>
        </p:spPr>
        <p:txBody>
          <a:bodyPr anchor="ctr">
            <a:noAutofit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New Roof Architectural Shingles. 4 bedrooms and 2 baths that will accommodate any size family. Wow...what a nice surprise updated, bright open layout with Hardwood flooring throughout main living area, freshly painted walls, MBR huge walk-in closet, kitchen appliances updated and included, new kitchen countertops. Striking sunroom wood flooring. Storage building in enclosed backyard.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0591" y="3505200"/>
            <a:ext cx="3411220" cy="1512485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220 Broughton Road</a:t>
            </a:r>
            <a:br>
              <a:rPr lang="en-US" sz="14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14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cap="none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Moncks Corner, SC 29461</a:t>
            </a:r>
            <a:br>
              <a:rPr lang="en-US" sz="16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16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17023349 ~ $159,900</a:t>
            </a:r>
            <a:endParaRPr lang="en-US" sz="1400" dirty="0">
              <a:solidFill>
                <a:srgbClr val="FFFFFF"/>
              </a:solidFill>
              <a:effectLst>
                <a:glow rad="88900">
                  <a:schemeClr val="tx1"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6319" y="9154933"/>
            <a:ext cx="120988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" y="8877934"/>
            <a:ext cx="91805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8888849"/>
            <a:ext cx="77724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Cheri </a:t>
            </a:r>
            <a:r>
              <a:rPr lang="en-US" sz="18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Hamner</a:t>
            </a:r>
            <a:r>
              <a:rPr lang="en-US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843-364-4325</a:t>
            </a:r>
          </a:p>
          <a:p>
            <a:pPr algn="ctr"/>
            <a:r>
              <a:rPr lang="en-US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cheri.hamner@agentownedrealty.com</a:t>
            </a:r>
            <a:br>
              <a:rPr lang="en-US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1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AgentOwned Realty Co. Premier Group, Inc | 141 A N. Main Street | Summerville, SC 29483</a:t>
            </a: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98" y="508249"/>
            <a:ext cx="3588906" cy="2691680"/>
          </a:xfrm>
          <a:prstGeom prst="rect">
            <a:avLst/>
          </a:prstGeom>
          <a:noFill/>
          <a:ln w="5715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" y="0"/>
            <a:ext cx="77724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i="1" dirty="0">
                <a:ln w="3175" cmpd="sng">
                  <a:solidFill>
                    <a:schemeClr val="accent5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66FF33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Open House Sunday, October 8th from 2pm-4pm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54340" y="7438437"/>
            <a:ext cx="1651387" cy="1238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42264" y="7436716"/>
            <a:ext cx="1653683" cy="1240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98" y="7438437"/>
            <a:ext cx="1651387" cy="1238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64121" y="7436716"/>
            <a:ext cx="1653683" cy="1240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07041" y="508249"/>
            <a:ext cx="3588906" cy="2691679"/>
          </a:xfrm>
          <a:prstGeom prst="rect">
            <a:avLst/>
          </a:prstGeom>
          <a:noFill/>
          <a:ln w="5715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99643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Custom 1">
      <a:dk1>
        <a:srgbClr val="172B4B"/>
      </a:dk1>
      <a:lt1>
        <a:srgbClr val="567292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1256</TotalTime>
  <Words>81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Garamond</vt:lpstr>
      <vt:lpstr>Tahoma</vt:lpstr>
      <vt:lpstr>Tunga</vt:lpstr>
      <vt:lpstr>BlackTie</vt:lpstr>
      <vt:lpstr>220 Broughton Road  Moncks Corner, SC 29461  MLS# 17023349 ~ $159,900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1051 Sandy Run Cir</dc:title>
  <dc:creator>CVH360</dc:creator>
  <cp:lastModifiedBy>A. Thomas Price</cp:lastModifiedBy>
  <cp:revision>16</cp:revision>
  <dcterms:created xsi:type="dcterms:W3CDTF">2006-08-16T00:00:00Z</dcterms:created>
  <dcterms:modified xsi:type="dcterms:W3CDTF">2017-10-06T14:08:22Z</dcterms:modified>
</cp:coreProperties>
</file>