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hyperlink" Target="mailto:cheri.hamner@agentownedrealty.com" TargetMode="External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5148763"/>
            <a:ext cx="7620001" cy="228795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Tastefully renovated home in Moncks Corner. 4 bedrooms and 2 baths. Wow...what a nice surprise... updated, bright open layout with amazing refinished Hardwood flooring throughout the home. Updated Master Bath has pedestal sinks, MBR has huge walk-in closet. Kitchen appliances updated with side by side refrigerator included, new kitchen counter tops. Inviting bright sunroom area with wood flooring that could also be used as a home office. New Roof with Architectural Shingles. There is a Storage building in enclosed backyard.</a:t>
            </a: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Tennis Courts and Boat Landing nearby.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91" y="3505200"/>
            <a:ext cx="3411220" cy="1512485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Broughton Road</a:t>
            </a: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cap="none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Corner, SC 29461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17023349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66FF33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PRICE! $152,900</a:t>
            </a:r>
            <a:endParaRPr lang="en-US" sz="1400" dirty="0">
              <a:solidFill>
                <a:srgbClr val="66FF33"/>
              </a:solidFill>
              <a:effectLst>
                <a:glow rad="889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843-364-4325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cheri.hamner@agentownedrealty.com</a:t>
            </a:r>
            <a:b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AgentOwned Realty Co. Premier Group, Inc | 141 A N. Main Street | Summerville, SC 29483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" y="0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dirty="0">
                <a:ln w="3175" cmpd="sng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Open House ~ Sunday, November 12th ~ 2pm-4pm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4340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2264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4121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7041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1259</TotalTime>
  <Words>110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220 Broughton Road  Moncks Corner, SC 29461 MLS# 17023349 NEW PRICE! $152,900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 Price</cp:lastModifiedBy>
  <cp:revision>19</cp:revision>
  <dcterms:created xsi:type="dcterms:W3CDTF">2006-08-16T00:00:00Z</dcterms:created>
  <dcterms:modified xsi:type="dcterms:W3CDTF">2017-11-09T15:57:29Z</dcterms:modified>
</cp:coreProperties>
</file>