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49" d="100"/>
          <a:sy n="49" d="100"/>
        </p:scale>
        <p:origin x="2214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mailto:Rick@RickWillis.com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7"/>
            <a:ext cx="7772400" cy="58293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107" y="7677150"/>
            <a:ext cx="2055336" cy="154150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499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4683" y="9442847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5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-9366" y="4227"/>
            <a:ext cx="7781766" cy="64633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FORMER BANK FOR SALE/LEASE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-9367" y="5833527"/>
            <a:ext cx="5568917" cy="360932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chemeClr val="tx1"/>
                </a:solidFill>
              </a:rPr>
              <a:t>HIGH VOLUME TRAFFIC LOCATION AT I-26 AND ASHLEY PHOSPHATE. 2 BUILDINGS ARE INCLUDED TOTALING OVER 3,000 SQ.FT. ONE BUILDING FRONTING ON ASHLEY PHOSPHATE WAS USED BY A BANK AND IS STILL SET UP ON THE INTERIOR FOR A BANK...(TELLER WINDOWS, OFFICES, ETC) THE OTHER BUILDING ADJOINING THE BANK PROPERTY IS A FORMER BRICK SINGLE FAMILY HOME THAT HAS BEEN CONVERTED TO AN OFFICE. THE PROPERTY IS AVAILABLE FOR LEASE... LEASE/PURCHASE OR PURCHASE, LEASE ONLY OR LEASE WITH THE ABILITY TO PURCHASE AT A LATER DATE AT A PREDETERMINED PRICE...OWNER IS WILLING TO BE CREATIVE AND FLEXIBLE...PERHAPS EVEN ACCEPT ANOTHER PROPERTY IN TRADE.</a:t>
            </a:r>
            <a:endParaRPr lang="en-US" sz="1600" i="1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4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0" y="4879420"/>
            <a:ext cx="7772399" cy="954107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2210 Ashley Phosphate Rd</a:t>
            </a:r>
          </a:p>
          <a:p>
            <a:pPr algn="ctr"/>
            <a:r>
              <a:rPr lang="de-DE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North Charleston, SC 29406</a:t>
            </a:r>
          </a:p>
          <a:p>
            <a:pPr algn="ctr"/>
            <a:r>
              <a:rPr lang="de-DE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Catylist ID: #30326447 ~ $875,000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552" y="5958735"/>
            <a:ext cx="2060448" cy="154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2780</TotalTime>
  <Words>162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106</cp:revision>
  <dcterms:created xsi:type="dcterms:W3CDTF">2006-08-16T00:00:00Z</dcterms:created>
  <dcterms:modified xsi:type="dcterms:W3CDTF">2018-11-11T18:01:12Z</dcterms:modified>
</cp:coreProperties>
</file>