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3" y="-15868"/>
            <a:ext cx="7772400" cy="4395489"/>
          </a:xfrm>
          <a:prstGeom prst="rect">
            <a:avLst/>
          </a:prstGeom>
        </p:spPr>
      </p:pic>
      <p:pic>
        <p:nvPicPr>
          <p:cNvPr id="19" name="Picture 1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621026" y="2870323"/>
            <a:ext cx="1997204" cy="133146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Subtitle 2"/>
          <p:cNvSpPr>
            <a:spLocks noGrp="1"/>
          </p:cNvSpPr>
          <p:nvPr>
            <p:ph type="subTitle" idx="1"/>
          </p:nvPr>
        </p:nvSpPr>
        <p:spPr>
          <a:xfrm>
            <a:off x="-2183" y="0"/>
            <a:ext cx="7772400" cy="599898"/>
          </a:xfrm>
          <a:noFill/>
        </p:spPr>
        <p:txBody>
          <a:bodyPr>
            <a:noAutofit/>
          </a:bodyPr>
          <a:lstStyle/>
          <a:p>
            <a:r>
              <a:rPr lang="en-US" b="1" dirty="0">
                <a:ln>
                  <a:solidFill>
                    <a:schemeClr val="bg1">
                      <a:lumMod val="85000"/>
                    </a:schemeClr>
                  </a:solidFill>
                </a:ln>
                <a:solidFill>
                  <a:schemeClr val="bg1"/>
                </a:solidFill>
                <a:effectLst>
                  <a:outerShdw blurRad="38100" dist="38100" dir="2700000" algn="tl">
                    <a:srgbClr val="000000">
                      <a:alpha val="43137"/>
                    </a:srgbClr>
                  </a:outerShdw>
                </a:effectLst>
                <a:latin typeface="Amazone BT" panose="03020702040507090A04" pitchFamily="66" charset="0"/>
                <a:cs typeface="Arial" panose="020B0604020202020204" pitchFamily="34" charset="0"/>
              </a:rPr>
              <a:t>$1,000 Realtor Bonus with Signed Lease</a:t>
            </a:r>
          </a:p>
        </p:txBody>
      </p:sp>
      <p:sp>
        <p:nvSpPr>
          <p:cNvPr id="4" name="Rectangle 3"/>
          <p:cNvSpPr/>
          <p:nvPr/>
        </p:nvSpPr>
        <p:spPr>
          <a:xfrm>
            <a:off x="-1984" y="5380973"/>
            <a:ext cx="7767639" cy="2862322"/>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Location, location, location!! Just 10 minutes to the Isle of Palms beaches, 25 minutes to downtown Charleston and less than 30 minutes to the airport, off of Six Mile on Highway 17. Brand new 3 bedroom, 2 1/2 bath townhouse in the new and desirable Oyster Point. Wide open living space with lots of windows overlooking the community's idyllic landscapes and amenities. Large living room with gas fireplace. Modern open floorplan with open kitchen with gas range and stainless appliances and upgraded quartz counters, Refrigerator included. Large master bedroom and bath with huge walk in closet. 2 secondary bedrooms with pond views and an upstairs laundry, washer/dryer included. Two car garage with openers that can park at least 3 cars. Beautiful new amenities with a huge pool, tennis courts, clubhouse and outdoor pavilion with a fireplace. Fully equipped fitness center. This is a beautiful community with a community dock on the marsh looking over the river.</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38200" y="9002712"/>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9729" y="9244647"/>
            <a:ext cx="2624212" cy="70485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1200" b="1" dirty="0">
                <a:solidFill>
                  <a:schemeClr val="tx2"/>
                </a:solidFill>
                <a:latin typeface="Arial" pitchFamily="34" charset="0"/>
                <a:cs typeface="Arial" pitchFamily="34" charset="0"/>
              </a:rPr>
              <a:t>DUDLEY SPANGLER</a:t>
            </a:r>
          </a:p>
          <a:p>
            <a:pPr lvl="0" algn="ctr" defTabSz="914400" fontAlgn="base">
              <a:spcBef>
                <a:spcPct val="0"/>
              </a:spcBef>
              <a:spcAft>
                <a:spcPct val="0"/>
              </a:spcAft>
            </a:pPr>
            <a:endParaRPr lang="en-US" altLang="en-US" sz="500" b="1" dirty="0">
              <a:solidFill>
                <a:schemeClr val="tx2"/>
              </a:solidFill>
              <a:latin typeface="Arial" pitchFamily="34" charset="0"/>
              <a:cs typeface="Arial" pitchFamily="34" charset="0"/>
            </a:endParaRP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(843) 882-7530 | (704) 953-2735</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dudleyspangler@me.com</a:t>
            </a:r>
            <a:endParaRPr kumimoji="0" lang="en-US" altLang="en-US"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Preferred Group | 824 Johnnie Dodds Blvd | Mt Pleasant, SC 29464</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28308" y="9335135"/>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07049" y="2870324"/>
            <a:ext cx="7553936" cy="138807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defTabSz="914400" fontAlgn="base">
              <a:spcBef>
                <a:spcPct val="0"/>
              </a:spcBef>
              <a:spcAft>
                <a:spcPct val="0"/>
              </a:spcAft>
            </a:pP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2212 Hamlin Sound Circle</a:t>
            </a:r>
            <a:b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Oyster Point</a:t>
            </a:r>
          </a:p>
          <a:p>
            <a:pPr lvl="0" defTabSz="914400" fontAlgn="base">
              <a:spcBef>
                <a:spcPct val="0"/>
              </a:spcBef>
              <a:spcAft>
                <a:spcPct val="0"/>
              </a:spcAft>
            </a:pPr>
            <a:r>
              <a:rPr lang="en-US" sz="1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Mount Pleasant, SC 29466</a:t>
            </a:r>
          </a:p>
          <a:p>
            <a:pPr lvl="0" defTabSz="914400" fontAlgn="base">
              <a:spcBef>
                <a:spcPct val="0"/>
              </a:spcBef>
              <a:spcAft>
                <a:spcPct val="0"/>
              </a:spcAft>
            </a:pPr>
            <a:r>
              <a:rPr lang="en-US" sz="1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17026137</a:t>
            </a:r>
          </a:p>
          <a:p>
            <a:pPr lvl="0" defTabSz="914400" fontAlgn="base">
              <a:spcBef>
                <a:spcPct val="0"/>
              </a:spcBef>
              <a:spcAft>
                <a:spcPct val="0"/>
              </a:spcAft>
            </a:pPr>
            <a:r>
              <a:rPr lang="en-US" sz="1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$2,650</a:t>
            </a:r>
          </a:p>
        </p:txBody>
      </p:sp>
      <p:pic>
        <p:nvPicPr>
          <p:cNvPr id="27" name="Picture 7"/>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84530" y="4514537"/>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9"/>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0" y="4514537"/>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369060" y="4514537"/>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8"/>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594284" y="8378211"/>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9"/>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713142" y="8378211"/>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026795" y="4514537"/>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711324" y="4514537"/>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8"/>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475427" y="8378211"/>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9"/>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118856" y="8378211"/>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1" y="8378211"/>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237713" y="8378211"/>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3" name="Picture 9"/>
          <p:cNvPicPr>
            <a:picLocks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3356570" y="8378211"/>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4" name="Picture 7"/>
          <p:cNvPicPr>
            <a:picLocks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1342265" y="4514537"/>
            <a:ext cx="1060704" cy="7315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5" name="Picture 5" descr="Agent Office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9335135"/>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214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Amazone BT</vt: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2017-11-03T13:19:27Z</dcterms:modified>
</cp:coreProperties>
</file>