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560" y="9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uthernlivingre.com/" TargetMode="External"/><Relationship Id="rId5" Type="http://schemas.openxmlformats.org/officeDocument/2006/relationships/hyperlink" Target="mailto:jvroon@southernlivingre.co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71"/>
          <a:stretch/>
        </p:blipFill>
        <p:spPr>
          <a:xfrm>
            <a:off x="0" y="-7258"/>
            <a:ext cx="7772400" cy="100656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248400"/>
            <a:ext cx="7772400" cy="3810000"/>
          </a:xfrm>
          <a:prstGeom prst="rect">
            <a:avLst/>
          </a:prstGeom>
          <a:gradFill>
            <a:gsLst>
              <a:gs pos="38000">
                <a:schemeClr val="bg1">
                  <a:alpha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39001"/>
            <a:ext cx="7772400" cy="1600200"/>
          </a:xfrm>
        </p:spPr>
        <p:txBody>
          <a:bodyPr anchor="ctr">
            <a:normAutofit/>
          </a:bodyPr>
          <a:lstStyle/>
          <a:p>
            <a:r>
              <a:rPr lang="en-US" sz="1200" b="1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Rare find on James Island! On the Golf Course!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Incredible Location in sought after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Riverland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Terrace with over a half acre lot. A beautiful unique property for this 3 bedroom home on a picturesque, spacious and private site with numerous large live oaks. House features living room, dining room with hardwood floors throughout, renovated eat-in kitchen with pantry, ceramic bath, linen closet, spacious laundry/utility room with lots of counter and storage space. A huge yard and a double carport with workshop. Fully automatic irrigation system. This quant home is set up on a hill and shaded by beautiful Grand Oaks. This could be a builders special or the opportunity to own a piece of the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Lowcountry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62" y="8801100"/>
            <a:ext cx="2624138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801100"/>
            <a:ext cx="38862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Jonathan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Vroon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(843) 514-3114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hlinkClick r:id="rId5"/>
              </a:rPr>
              <a:t>jvroon@southernlivingre.com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hlinkClick r:id="rId6"/>
              </a:rPr>
              <a:t>www.southernlivingre.com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7259"/>
            <a:ext cx="7772400" cy="1754326"/>
          </a:xfrm>
          <a:prstGeom prst="rect">
            <a:avLst/>
          </a:prstGeom>
          <a:gradFill>
            <a:gsLst>
              <a:gs pos="42500">
                <a:schemeClr val="bg1">
                  <a:alpha val="75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2212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Seroy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Street</a:t>
            </a:r>
          </a:p>
          <a:p>
            <a:pPr algn="ctr"/>
            <a:r>
              <a:rPr lang="en-US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Riverland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Terrace ~ Charleston ~ MLS# 16006735 ~ $499,000</a:t>
            </a: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8262" y="9689068"/>
            <a:ext cx="2624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Southern Living Real Estate</a:t>
            </a:r>
            <a:br>
              <a:rPr lang="en-US" sz="900" dirty="0">
                <a:latin typeface="Georgia" panose="02040502050405020303" pitchFamily="18" charset="0"/>
              </a:rPr>
            </a:br>
            <a:r>
              <a:rPr lang="en-US" sz="900" dirty="0">
                <a:latin typeface="Georgia" panose="02040502050405020303" pitchFamily="18" charset="0"/>
              </a:rPr>
              <a:t>2249 Salt Wind Way, Mt. Pleasant, SC 29466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13465" y="1032892"/>
            <a:ext cx="6945470" cy="1371600"/>
            <a:chOff x="445930" y="1032892"/>
            <a:chExt cx="6945470" cy="137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30" y="1032892"/>
              <a:ext cx="1828800" cy="1371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1032892"/>
              <a:ext cx="1828800" cy="1371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265" y="1032893"/>
              <a:ext cx="1828800" cy="13715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87438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157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</cp:revision>
  <dcterms:created xsi:type="dcterms:W3CDTF">2006-08-16T00:00:00Z</dcterms:created>
  <dcterms:modified xsi:type="dcterms:W3CDTF">2016-08-25T13:56:41Z</dcterms:modified>
</cp:coreProperties>
</file>