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84" y="-5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EC8F15E-4C25-431F-A2F7-8714A7FB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6" y="5724762"/>
            <a:ext cx="7532527" cy="17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</a:rPr>
              <a:t>One of the last lots left in Battery Gaillard &amp; it is on Church Creek that leads out to the Ashley River. This is a close in, well developed, custom home neighborhood that is secluded &amp; almost fully developed. This lot provides lovely marsh &amp; creek views &amp; absolutely gorgeous sunsets. Take walks into West Ashley Park (right from this neighborhood) where there are sports activities &amp; lots of space to walk. Enjoy the community dock where you can crab &amp; fish. This beautiful neighborhood has a true family feel &amp; is a great place to build the home of your dreams. You can also enter the neighborhood from </a:t>
            </a:r>
            <a:r>
              <a:rPr kumimoji="0" lang="en-US" altLang="en-US" sz="13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</a:rPr>
              <a:t>Magwood</a:t>
            </a: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</a:rPr>
              <a:t> onto Ashley crossing &amp; avoid Hwy 61. Come walk this lot and the neighborhood and you will fall in love with both.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</a:rPr>
              <a:t>Owner financing available with acceptable terms &amp; 5% down.</a:t>
            </a:r>
            <a:endParaRPr kumimoji="0" lang="en-US" altLang="en-US" sz="13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85275"/>
            <a:ext cx="3532187" cy="873125"/>
          </a:xfrm>
          <a:prstGeom prst="rect">
            <a:avLst/>
          </a:prstGeom>
          <a:solidFill>
            <a:srgbClr val="003569"/>
          </a:solidFill>
          <a:ln w="9525" algn="in">
            <a:solidFill>
              <a:srgbClr val="003569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Fudgy Brabham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(843) 568-1241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fudgy@hbrtwn.com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www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82296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Tidal Creek - Owner Financing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8577" y="830263"/>
            <a:ext cx="4752446" cy="3564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85275"/>
            <a:ext cx="3532188" cy="873125"/>
          </a:xfrm>
          <a:prstGeom prst="rect">
            <a:avLst/>
          </a:prstGeom>
          <a:solidFill>
            <a:srgbClr val="003569"/>
          </a:solidFill>
          <a:ln w="9525" algn="in">
            <a:solidFill>
              <a:srgbClr val="003569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8527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6871"/>
            <a:ext cx="6858000" cy="11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Malgun Gothic" panose="020B0503020000020004" pitchFamily="34" charset="-127"/>
              </a:rPr>
              <a:t>2215 Arthur Gaillard Lane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34" charset="-128"/>
              </a:rPr>
              <a:t>Battery Gaillard | Charleston, SC 29414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/>
                <a:latin typeface="Malgun Gothic Semilight" panose="020B0502040204020203" pitchFamily="34" charset="-128"/>
              </a:rPr>
              <a:t>MLS# 19033334 | $199,900</a:t>
            </a:r>
            <a:endParaRPr kumimoji="0" lang="en-US" altLang="en-US" sz="240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1125E237-82E1-463C-A20C-DD40373F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536" y="7600633"/>
            <a:ext cx="1623482" cy="1217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CDB4EEEE-75E6-4453-8672-EF2604D2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8218" y="7600633"/>
            <a:ext cx="1623482" cy="121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850EE7DE-6734-438D-842D-4E1EA3F1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7900" y="7600633"/>
            <a:ext cx="1623482" cy="121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51E66504-4CF7-48BB-88B5-93FBE49D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7582" y="7600632"/>
            <a:ext cx="1623482" cy="121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</vt:lpstr>
      <vt:lpstr>Malgun Gothic Semilight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created xsi:type="dcterms:W3CDTF">2019-12-10T13:50:09Z</dcterms:created>
  <dcterms:modified xsi:type="dcterms:W3CDTF">2019-12-10T14:02:04Z</dcterms:modified>
</cp:coreProperties>
</file>