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 varScale="1">
        <p:scale>
          <a:sx n="47" d="100"/>
          <a:sy n="47" d="100"/>
        </p:scale>
        <p:origin x="2190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5239" y="756060"/>
            <a:ext cx="7741920" cy="2550451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318" y="797130"/>
            <a:ext cx="3291082" cy="2468311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249456"/>
            <a:ext cx="7772400" cy="3446743"/>
          </a:xfrm>
        </p:spPr>
        <p:txBody>
          <a:bodyPr numCol="1" anchor="ctr">
            <a:noAutofit/>
          </a:bodyPr>
          <a:lstStyle/>
          <a:p>
            <a:r>
              <a:rPr lang="en-US" sz="17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4 bedroom 3.5 bath brick home nestled under the canopy of large grand oak lined street! </a:t>
            </a:r>
          </a:p>
          <a:p>
            <a:endParaRPr lang="en-US" sz="17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7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New roof, new windows, newer HVAC, new salt water pool liner, new pumps and filters! True 1 bed 1 bath mother in law suite, with extra sitting room! (Air B&amp;B anyone?) Hardwood floors, fireplace, travertine counter tops, save thousands on insurance: NOT in a flood zone! </a:t>
            </a:r>
          </a:p>
          <a:p>
            <a:endParaRPr lang="en-US" sz="17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7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Neighborhood boat landing, kids play park, 3 ball fields, community garden, walk to the farmers market or the Terrace Theater. Patio, Shed, pergola. Shade trees! Avenue of Oaks! </a:t>
            </a:r>
            <a:r>
              <a:rPr lang="en-US" sz="1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LowCountry</a:t>
            </a:r>
            <a:r>
              <a:rPr lang="en-US" sz="17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Gem...setting is spectacular!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76200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Open House - Saturday 1-4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5137"/>
            <a:ext cx="1554480" cy="87473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592" y="3375137"/>
            <a:ext cx="1554480" cy="874737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-1" y="861734"/>
            <a:ext cx="4466078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2217 Wappoo Drive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Riverland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 Terrace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29412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17006626 | $700,000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4 Bedrooms </a:t>
            </a:r>
            <a:r>
              <a:rPr lang="en-US" sz="180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:: 3½  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Bath :: 2,550 sf</a:t>
            </a:r>
            <a:endParaRPr lang="en-US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858345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Group | 792 Folly Rd. C1 | Charleston, SC 29412</a:t>
            </a:r>
            <a:endParaRPr lang="en-US" sz="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055382" y="9076578"/>
            <a:ext cx="1649882" cy="820644"/>
            <a:chOff x="178918" y="9091519"/>
            <a:chExt cx="1649882" cy="82064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2192" y="9091519"/>
              <a:ext cx="1303334" cy="6516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12"/>
            <p:cNvSpPr/>
            <p:nvPr/>
          </p:nvSpPr>
          <p:spPr>
            <a:xfrm>
              <a:off x="178918" y="9712108"/>
              <a:ext cx="1649882" cy="2000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www.charlestonrealestategroup.com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4621408" y="9179124"/>
            <a:ext cx="22365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 Moore</a:t>
            </a:r>
          </a:p>
          <a:p>
            <a:pPr algn="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732-3365</a:t>
            </a:r>
          </a:p>
          <a:p>
            <a:pPr algn="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jonathanwyattmoore@gmail.com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88803" y="9188533"/>
            <a:ext cx="795644" cy="59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371" y="7696200"/>
            <a:ext cx="1498511" cy="112388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743" y="7696200"/>
            <a:ext cx="842912" cy="112388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696200"/>
            <a:ext cx="1498511" cy="112388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889" y="7696200"/>
            <a:ext cx="1498511" cy="112388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810" y="3375137"/>
            <a:ext cx="1554480" cy="87473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0" y="3375137"/>
            <a:ext cx="1554480" cy="87473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3701" y="3375137"/>
            <a:ext cx="1554480" cy="87473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1516" y="7696200"/>
            <a:ext cx="1498511" cy="112388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3" name="Rectangle 32"/>
          <p:cNvSpPr/>
          <p:nvPr/>
        </p:nvSpPr>
        <p:spPr>
          <a:xfrm>
            <a:off x="914400" y="9179124"/>
            <a:ext cx="22365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 Draper</a:t>
            </a:r>
          </a:p>
          <a:p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442-7118</a:t>
            </a:r>
          </a:p>
          <a:p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eric.draper@gmail.com</a:t>
            </a: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9188533"/>
            <a:ext cx="795644" cy="59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181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Open House - Saturday 1-4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 Price</cp:lastModifiedBy>
  <cp:revision>22</cp:revision>
  <dcterms:created xsi:type="dcterms:W3CDTF">2006-08-16T00:00:00Z</dcterms:created>
  <dcterms:modified xsi:type="dcterms:W3CDTF">2017-03-10T12:38:50Z</dcterms:modified>
</cp:coreProperties>
</file>