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7" d="100"/>
          <a:sy n="47" d="100"/>
        </p:scale>
        <p:origin x="2190"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5239" y="881127"/>
            <a:ext cx="3562673" cy="31445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7913" y="886160"/>
            <a:ext cx="4179246" cy="3134435"/>
          </a:xfrm>
          <a:prstGeom prst="rect">
            <a:avLst/>
          </a:prstGeom>
          <a:ln>
            <a:solidFill>
              <a:schemeClr val="bg1"/>
            </a:solidFill>
          </a:ln>
        </p:spPr>
      </p:pic>
      <p:sp>
        <p:nvSpPr>
          <p:cNvPr id="3" name="Subtitle 2"/>
          <p:cNvSpPr>
            <a:spLocks noGrp="1"/>
          </p:cNvSpPr>
          <p:nvPr>
            <p:ph type="subTitle" idx="1"/>
          </p:nvPr>
        </p:nvSpPr>
        <p:spPr>
          <a:xfrm>
            <a:off x="0" y="5246972"/>
            <a:ext cx="7772400" cy="2621404"/>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Beautiful new construction 5BR home by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Rolina</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Builders, conveniently tucked away on James Island. Hardwood floors through out downstairs living area. Kitchen has granite counter tops w/ subway tile black splash. Stainless steel appliances. Stainless gas range, gas heat and gas fireplace. the cabinets are a shaker style with soft close, ''no slam'' doors.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Tankless</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water heater. Large rear deck overlooks large, private back yard. Beautiful grand live oak trees grace the front lawn and entrance way as well as the back deck. Exterior siding is cement plank. Centrally located 5 minutes to downtown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downtown</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less than 10 Folly Beach, or 2 minutes to the trendy restaurants, and shopping at the Terrace Shopping plaza. This is a must see! Seller will provide buyer with a 1 year warranty. Pictures are from same or very similar house plan and may not accurately reflect the specific finishes on this build. Please contact list agent with specific questions.</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4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$10,000 Agent Bonus</a:t>
            </a:r>
            <a:br>
              <a:rPr lang="en-US" sz="24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For A Contract That Closes By 12/31/16</a:t>
            </a:r>
            <a:endParaRPr lang="en-US" sz="24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39" y="4332572"/>
            <a:ext cx="1219200" cy="914400"/>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45529" y="4332572"/>
            <a:ext cx="1626871" cy="914400"/>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11140" y="4332572"/>
            <a:ext cx="1219200" cy="914400"/>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7041" y="4332572"/>
            <a:ext cx="1219200" cy="914400"/>
          </a:xfrm>
          <a:prstGeom prst="rect">
            <a:avLst/>
          </a:prstGeom>
          <a:ln>
            <a:solidFill>
              <a:schemeClr val="bg1"/>
            </a:solidFill>
          </a:ln>
        </p:spPr>
      </p:pic>
      <p:sp>
        <p:nvSpPr>
          <p:cNvPr id="11" name="Rectangle 10"/>
          <p:cNvSpPr/>
          <p:nvPr/>
        </p:nvSpPr>
        <p:spPr>
          <a:xfrm>
            <a:off x="0" y="1006827"/>
            <a:ext cx="357791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2218 Sunstone Court</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Island Shores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16028290</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$479,500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2,450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2½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grpSp>
        <p:nvGrpSpPr>
          <p:cNvPr id="17" name="Group 16"/>
          <p:cNvGrpSpPr/>
          <p:nvPr/>
        </p:nvGrpSpPr>
        <p:grpSpPr>
          <a:xfrm>
            <a:off x="22860" y="9076578"/>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6888803" y="9091519"/>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39" y="7889048"/>
            <a:ext cx="611505" cy="914400"/>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92956" y="7889048"/>
            <a:ext cx="685800" cy="914400"/>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13447" y="7889048"/>
            <a:ext cx="914400" cy="914400"/>
          </a:xfrm>
          <a:prstGeom prst="rect">
            <a:avLst/>
          </a:prstGeom>
          <a:ln>
            <a:solidFill>
              <a:schemeClr val="bg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071360" y="7889048"/>
            <a:ext cx="685800" cy="914400"/>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565459" y="7889048"/>
            <a:ext cx="1219200" cy="914400"/>
          </a:xfrm>
          <a:prstGeom prst="rect">
            <a:avLst/>
          </a:prstGeom>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502942" y="4332572"/>
            <a:ext cx="1365886" cy="914400"/>
          </a:xfrm>
          <a:prstGeom prst="rect">
            <a:avLst/>
          </a:prstGeom>
          <a:ln>
            <a:solidFill>
              <a:schemeClr val="bg1"/>
            </a:solidFill>
          </a:ln>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087053" y="7889048"/>
            <a:ext cx="1219200" cy="914400"/>
          </a:xfrm>
          <a:prstGeom prst="rect">
            <a:avLst/>
          </a:prstGeom>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14550" y="7889048"/>
            <a:ext cx="685800" cy="91440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229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$10,000 Agent Bonus For A Contract That Closes By 12/31/16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20</cp:revision>
  <dcterms:created xsi:type="dcterms:W3CDTF">2006-08-16T00:00:00Z</dcterms:created>
  <dcterms:modified xsi:type="dcterms:W3CDTF">2016-12-03T14:17:50Z</dcterms:modified>
</cp:coreProperties>
</file>