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 y="-2"/>
            <a:ext cx="7772400" cy="902553"/>
          </a:xfrm>
          <a:noFill/>
        </p:spPr>
        <p:txBody>
          <a:bodyPr anchor="b">
            <a:noAutofit/>
          </a:bodyPr>
          <a:lstStyle/>
          <a:p>
            <a:r>
              <a:rPr lang="en-US" sz="3000" b="1" i="1" dirty="0">
                <a:solidFill>
                  <a:srgbClr val="EA2D00"/>
                </a:solidFill>
                <a:latin typeface="Cambria" panose="02040503050406030204" pitchFamily="18" charset="0"/>
              </a:rPr>
              <a:t>Now Priced At $228,000!</a:t>
            </a:r>
            <a:br>
              <a:rPr lang="en-US" sz="3000" b="1" i="1" dirty="0">
                <a:solidFill>
                  <a:srgbClr val="EA2D00"/>
                </a:solidFill>
                <a:latin typeface="Cambria" panose="02040503050406030204" pitchFamily="18" charset="0"/>
              </a:rPr>
            </a:br>
            <a:r>
              <a:rPr lang="en-US" sz="2400" b="1" i="1" dirty="0">
                <a:solidFill>
                  <a:schemeClr val="bg1">
                    <a:lumMod val="50000"/>
                  </a:schemeClr>
                </a:solidFill>
                <a:latin typeface="Cambria" panose="02040503050406030204" pitchFamily="18" charset="0"/>
              </a:rPr>
              <a:t>Largest Floorplan In The Neighborhood!</a:t>
            </a:r>
            <a:endParaRPr lang="en-US" sz="28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48221" y="4749602"/>
            <a:ext cx="7674217" cy="2862672"/>
          </a:xfrm>
        </p:spPr>
        <p:txBody>
          <a:bodyPr anchor="ctr">
            <a:noAutofit/>
          </a:bodyPr>
          <a:lstStyle/>
          <a:p>
            <a:r>
              <a:rPr lang="en-US" sz="1700" dirty="0">
                <a:solidFill>
                  <a:schemeClr val="bg1">
                    <a:lumMod val="50000"/>
                  </a:schemeClr>
                </a:solidFill>
                <a:latin typeface="Cambria" panose="02040503050406030204" pitchFamily="18" charset="0"/>
              </a:rPr>
              <a:t>Beautiful one story 4 bedroom, two bath home with an open floor plan in coveted Dorchester 2 School District! Walk into a foyer that leads a huge living room with a wood-burning fireplace and vaulted ceiling open to the dining room and kitchen. Turn left from the foyer to the recessed entry to the master with a large walk in closet, private bath with a garden tub, separate shower and dual vanity. Kitchen has an island and lots of cabinet space. The secondary bedrooms are on the right side of the living room with one being used as an office. Plenty of privacy with good-sized rooms. Two car garage off of the laundry room. The fully-fenced backyard is off of the living room. Choice Warranty provided by seller.</a:t>
            </a:r>
            <a:endParaRPr lang="en-US" sz="17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Susan Kraber</a:t>
            </a:r>
          </a:p>
          <a:p>
            <a:pPr algn="ctr"/>
            <a:r>
              <a:rPr lang="en-US" sz="1200" dirty="0">
                <a:solidFill>
                  <a:schemeClr val="bg1">
                    <a:lumMod val="50000"/>
                  </a:schemeClr>
                </a:solidFill>
                <a:latin typeface="Cambria" panose="02040503050406030204" pitchFamily="18" charset="0"/>
              </a:rPr>
              <a:t>(843) 779-9655</a:t>
            </a:r>
          </a:p>
          <a:p>
            <a:pPr algn="ctr"/>
            <a:r>
              <a:rPr lang="en-US" sz="1200" dirty="0">
                <a:solidFill>
                  <a:schemeClr val="bg1">
                    <a:lumMod val="50000"/>
                  </a:schemeClr>
                </a:solidFill>
                <a:latin typeface="Cambria" panose="02040503050406030204" pitchFamily="18" charset="0"/>
              </a:rPr>
              <a:t>susankraber1@gmail.com</a:t>
            </a: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1115" y="3817203"/>
            <a:ext cx="7772400" cy="830997"/>
          </a:xfrm>
          <a:prstGeom prst="rect">
            <a:avLst/>
          </a:prstGeom>
        </p:spPr>
        <p:txBody>
          <a:bodyPr wrap="square">
            <a:spAutoFit/>
          </a:bodyPr>
          <a:lstStyle/>
          <a:p>
            <a:pPr algn="ctr"/>
            <a:r>
              <a:rPr lang="en-US" sz="2800" b="1" dirty="0">
                <a:solidFill>
                  <a:schemeClr val="bg1">
                    <a:lumMod val="50000"/>
                  </a:schemeClr>
                </a:solidFill>
                <a:latin typeface="Cambria" panose="02040503050406030204" pitchFamily="18" charset="0"/>
              </a:rPr>
              <a:t>221 Equinox Circle</a:t>
            </a:r>
          </a:p>
          <a:p>
            <a:pPr algn="ctr"/>
            <a:r>
              <a:rPr lang="en-US" b="1" dirty="0" err="1">
                <a:solidFill>
                  <a:schemeClr val="bg1">
                    <a:lumMod val="50000"/>
                  </a:schemeClr>
                </a:solidFill>
                <a:latin typeface="Cambria" panose="02040503050406030204" pitchFamily="18" charset="0"/>
              </a:rPr>
              <a:t>Heatherwoods</a:t>
            </a:r>
            <a:r>
              <a:rPr lang="en-US" b="1" dirty="0">
                <a:solidFill>
                  <a:schemeClr val="bg1">
                    <a:lumMod val="50000"/>
                  </a:schemeClr>
                </a:solidFill>
                <a:latin typeface="Cambria" panose="02040503050406030204" pitchFamily="18" charset="0"/>
              </a:rPr>
              <a:t> ~ Ladson, SC 29456 ~ MLS# 18015647 ~ $228,000</a:t>
            </a:r>
            <a:endParaRPr lang="en-US" sz="1800" b="1" dirty="0">
              <a:solidFill>
                <a:schemeClr val="bg1">
                  <a:lumMod val="50000"/>
                </a:schemeClr>
              </a:solidFill>
              <a:latin typeface="Cambria" panose="02040503050406030204" pitchFamily="18"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934201" y="9230070"/>
            <a:ext cx="492904" cy="7400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22" y="902552"/>
            <a:ext cx="1545336" cy="1033093"/>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5166" y="7713677"/>
            <a:ext cx="1828800" cy="1215822"/>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96694" y="7713677"/>
            <a:ext cx="1828800" cy="1222596"/>
          </a:xfrm>
          <a:prstGeom prst="rect">
            <a:avLst/>
          </a:prstGeom>
          <a:ln w="12700" cap="sq">
            <a:noFill/>
            <a:miter lim="800000"/>
          </a:ln>
          <a:effectLst/>
        </p:spPr>
      </p:pic>
      <p:pic>
        <p:nvPicPr>
          <p:cNvPr id="32" name="Picture 3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71511" y="902552"/>
            <a:ext cx="4427640" cy="2951760"/>
          </a:xfrm>
          <a:prstGeom prst="rect">
            <a:avLst/>
          </a:prstGeom>
          <a:ln w="12700" cap="sq">
            <a:noFill/>
            <a:miter lim="800000"/>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3639" y="7713677"/>
            <a:ext cx="1828800" cy="1222596"/>
          </a:xfrm>
          <a:prstGeom prst="rect">
            <a:avLst/>
          </a:prstGeom>
          <a:ln w="12700" cap="sq">
            <a:noFill/>
            <a:miter lim="800000"/>
          </a:ln>
          <a:effec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222" y="2012032"/>
            <a:ext cx="1545336" cy="1033093"/>
          </a:xfrm>
          <a:prstGeom prst="rect">
            <a:avLst/>
          </a:prstGeom>
          <a:ln w="12700" cap="sq">
            <a:noFill/>
            <a:miter lim="800000"/>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222" y="3123665"/>
            <a:ext cx="1545336" cy="1030223"/>
          </a:xfrm>
          <a:prstGeom prst="rect">
            <a:avLst/>
          </a:prstGeom>
          <a:ln w="12700" cap="sq">
            <a:no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7103" y="902552"/>
            <a:ext cx="1545336" cy="1033094"/>
          </a:xfrm>
          <a:prstGeom prst="rect">
            <a:avLst/>
          </a:prstGeom>
          <a:ln w="12700" cap="sq">
            <a:noFill/>
            <a:miter lim="800000"/>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77103" y="2012032"/>
            <a:ext cx="1545336" cy="1033094"/>
          </a:xfrm>
          <a:prstGeom prst="rect">
            <a:avLst/>
          </a:prstGeom>
          <a:ln w="12700" cap="sq">
            <a:noFill/>
            <a:miter lim="800000"/>
          </a:ln>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77103" y="3123664"/>
            <a:ext cx="1545336" cy="1030942"/>
          </a:xfrm>
          <a:prstGeom prst="rect">
            <a:avLst/>
          </a:prstGeom>
          <a:ln w="12700" cap="sq">
            <a:noFill/>
            <a:miter lim="800000"/>
          </a:ln>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8222" y="7713677"/>
            <a:ext cx="1828800" cy="1222597"/>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TotalTime>
  <Words>193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Now Priced At $228,000! Largest Floorplan In The Neighborhood!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60</cp:revision>
  <dcterms:created xsi:type="dcterms:W3CDTF">2006-08-16T00:00:00Z</dcterms:created>
  <dcterms:modified xsi:type="dcterms:W3CDTF">2018-06-26T16:58:01Z</dcterms:modified>
</cp:coreProperties>
</file>