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3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8757514"/>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772" y="8878214"/>
            <a:ext cx="1912010"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005279" y="8864803"/>
            <a:ext cx="5767121"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007870" y="5923280"/>
            <a:ext cx="5505450" cy="268224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007870" y="8873388"/>
            <a:ext cx="5699760" cy="100584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770" y="8900759"/>
            <a:ext cx="1748790" cy="1005840"/>
          </a:xfrm>
        </p:spPr>
        <p:txBody>
          <a:bodyPr>
            <a:noAutofit/>
          </a:bodyPr>
          <a:lstStyle>
            <a:lvl1pPr algn="ctr">
              <a:defRPr sz="2000">
                <a:solidFill>
                  <a:srgbClr val="FFFFFF"/>
                </a:solidFill>
              </a:defRPr>
            </a:lvl1pPr>
          </a:lstStyle>
          <a:p>
            <a:fld id="{1D8BD707-D9CF-40AE-B4C6-C98DA3205C09}" type="datetimeFigureOut">
              <a:rPr lang="en-US" smtClean="0"/>
              <a:pPr/>
              <a:t>10/2/2014</a:t>
            </a:fld>
            <a:endParaRPr lang="en-US"/>
          </a:p>
        </p:txBody>
      </p:sp>
      <p:sp>
        <p:nvSpPr>
          <p:cNvPr id="17" name="Footer Placeholder 16"/>
          <p:cNvSpPr>
            <a:spLocks noGrp="1"/>
          </p:cNvSpPr>
          <p:nvPr>
            <p:ph type="ftr" sz="quarter" idx="11"/>
          </p:nvPr>
        </p:nvSpPr>
        <p:spPr>
          <a:xfrm>
            <a:off x="1772584" y="346923"/>
            <a:ext cx="4987290" cy="535517"/>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6800850" y="335280"/>
            <a:ext cx="71247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70220" y="894081"/>
            <a:ext cx="1748790" cy="809095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894080"/>
            <a:ext cx="4728210" cy="809096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570220" y="9164324"/>
            <a:ext cx="1878330" cy="535517"/>
          </a:xfrm>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a:xfrm>
            <a:off x="388621" y="9164038"/>
            <a:ext cx="4737461" cy="535517"/>
          </a:xfrm>
        </p:spPr>
        <p:txBody>
          <a:bodyPr/>
          <a:lstStyle/>
          <a:p>
            <a:endParaRPr lang="en-US"/>
          </a:p>
        </p:txBody>
      </p:sp>
      <p:sp>
        <p:nvSpPr>
          <p:cNvPr id="7" name="Rectangle 6"/>
          <p:cNvSpPr/>
          <p:nvPr/>
        </p:nvSpPr>
        <p:spPr bwMode="white">
          <a:xfrm>
            <a:off x="5181870" y="0"/>
            <a:ext cx="272034" cy="100584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5220732" y="894080"/>
            <a:ext cx="194310" cy="916432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5220732" y="0"/>
            <a:ext cx="194310" cy="78232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4926727" y="287258"/>
            <a:ext cx="782320" cy="207805"/>
          </a:xfr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0751" y="335280"/>
            <a:ext cx="6930390" cy="145288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520751" y="2346960"/>
            <a:ext cx="6930390" cy="659384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65860" y="4023361"/>
            <a:ext cx="6054646" cy="2454063"/>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2235200"/>
            <a:ext cx="7772400" cy="16764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2346960"/>
            <a:ext cx="1101090" cy="14528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165860" y="2346960"/>
            <a:ext cx="6606540" cy="14528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165860" y="2346960"/>
            <a:ext cx="6477000" cy="145288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10/2/2014</a:t>
            </a:fld>
            <a:endParaRPr lang="en-US"/>
          </a:p>
        </p:txBody>
      </p:sp>
      <p:sp>
        <p:nvSpPr>
          <p:cNvPr id="13" name="Slide Number Placeholder 12"/>
          <p:cNvSpPr>
            <a:spLocks noGrp="1"/>
          </p:cNvSpPr>
          <p:nvPr>
            <p:ph type="sldNum" sz="quarter" idx="11"/>
          </p:nvPr>
        </p:nvSpPr>
        <p:spPr>
          <a:xfrm>
            <a:off x="0" y="2570480"/>
            <a:ext cx="1101090" cy="1029125"/>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518160"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118166" y="2331365"/>
            <a:ext cx="3303270" cy="6705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10/2/2014</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3390" y="400473"/>
            <a:ext cx="6930390" cy="1275927"/>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51816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080510" y="3576320"/>
            <a:ext cx="3303270" cy="525272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10/2/2014</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518160" y="2570480"/>
            <a:ext cx="3303270" cy="938784"/>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080510" y="2570480"/>
            <a:ext cx="3303270" cy="938784"/>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9164320"/>
            <a:ext cx="453390" cy="5588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 y="400473"/>
            <a:ext cx="6865620" cy="1275927"/>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518160" y="2570480"/>
            <a:ext cx="1360170" cy="637032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007870" y="2570480"/>
            <a:ext cx="5440680" cy="648208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360170" y="8046720"/>
            <a:ext cx="6217920" cy="100584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7772" y="6705600"/>
            <a:ext cx="7772400" cy="1300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7772" y="6839712"/>
            <a:ext cx="1243584" cy="1046074"/>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313536" y="6826301"/>
            <a:ext cx="6458864" cy="1046074"/>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60170" y="6817360"/>
            <a:ext cx="6217920" cy="100584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230630" y="0"/>
            <a:ext cx="85496" cy="100718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5311140" y="9164321"/>
            <a:ext cx="2266950" cy="535517"/>
          </a:xfrm>
        </p:spPr>
        <p:txBody>
          <a:bodyPr rtlCol="0"/>
          <a:lstStyle/>
          <a:p>
            <a:fld id="{1D8BD707-D9CF-40AE-B4C6-C98DA3205C09}" type="datetimeFigureOut">
              <a:rPr lang="en-US" smtClean="0"/>
              <a:pPr/>
              <a:t>10/2/2014</a:t>
            </a:fld>
            <a:endParaRPr lang="en-US"/>
          </a:p>
        </p:txBody>
      </p:sp>
      <p:sp>
        <p:nvSpPr>
          <p:cNvPr id="13" name="Slide Number Placeholder 12"/>
          <p:cNvSpPr>
            <a:spLocks noGrp="1"/>
          </p:cNvSpPr>
          <p:nvPr>
            <p:ph type="sldNum" sz="quarter" idx="11"/>
          </p:nvPr>
        </p:nvSpPr>
        <p:spPr>
          <a:xfrm>
            <a:off x="0" y="6845298"/>
            <a:ext cx="1230630" cy="97324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360170" y="9164036"/>
            <a:ext cx="3886200" cy="535517"/>
          </a:xfrm>
        </p:spPr>
        <p:txBody>
          <a:bodyPr rtlCol="0"/>
          <a:lstStyle/>
          <a:p>
            <a:endParaRPr lang="en-US"/>
          </a:p>
        </p:txBody>
      </p:sp>
      <p:sp>
        <p:nvSpPr>
          <p:cNvPr id="3" name="Picture Placeholder 2"/>
          <p:cNvSpPr>
            <a:spLocks noGrp="1"/>
          </p:cNvSpPr>
          <p:nvPr>
            <p:ph type="pic" idx="1"/>
          </p:nvPr>
        </p:nvSpPr>
        <p:spPr>
          <a:xfrm>
            <a:off x="1326490" y="0"/>
            <a:ext cx="6445910" cy="6701130"/>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18160" y="335280"/>
            <a:ext cx="6930390" cy="145288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20751" y="2346960"/>
            <a:ext cx="6930390" cy="66385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181600" y="9164321"/>
            <a:ext cx="2266950" cy="535517"/>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10/2/2014</a:t>
            </a:fld>
            <a:endParaRPr lang="en-US"/>
          </a:p>
        </p:txBody>
      </p:sp>
      <p:sp>
        <p:nvSpPr>
          <p:cNvPr id="3" name="Footer Placeholder 2"/>
          <p:cNvSpPr>
            <a:spLocks noGrp="1"/>
          </p:cNvSpPr>
          <p:nvPr>
            <p:ph type="ftr" sz="quarter" idx="3"/>
          </p:nvPr>
        </p:nvSpPr>
        <p:spPr>
          <a:xfrm>
            <a:off x="518160" y="9164036"/>
            <a:ext cx="4607921" cy="535517"/>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810512"/>
            <a:ext cx="7772400" cy="46939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877568"/>
            <a:ext cx="453390" cy="33528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01967" y="1877568"/>
            <a:ext cx="7270433" cy="33528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865926"/>
            <a:ext cx="453390" cy="358565"/>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g"/><Relationship Id="rId2" Type="http://schemas.openxmlformats.org/officeDocument/2006/relationships/image" Target="../media/image3.jpg"/><Relationship Id="rId1" Type="http://schemas.openxmlformats.org/officeDocument/2006/relationships/slideLayout" Target="../slideLayouts/slideLayout1.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5447"/>
          <a:stretch/>
        </p:blipFill>
        <p:spPr bwMode="auto">
          <a:xfrm>
            <a:off x="613411" y="819911"/>
            <a:ext cx="6553199" cy="366419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76200" y="8839200"/>
            <a:ext cx="7924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2" name="Title 1"/>
          <p:cNvSpPr>
            <a:spLocks noGrp="1"/>
          </p:cNvSpPr>
          <p:nvPr>
            <p:ph type="ctrTitle"/>
          </p:nvPr>
        </p:nvSpPr>
        <p:spPr>
          <a:xfrm>
            <a:off x="1609725" y="4657684"/>
            <a:ext cx="4560570" cy="1267524"/>
          </a:xfrm>
          <a:ln>
            <a:solidFill>
              <a:schemeClr val="bg1">
                <a:lumMod val="50000"/>
              </a:schemeClr>
            </a:solidFill>
          </a:ln>
        </p:spPr>
        <p:txBody>
          <a:bodyPr anchor="ctr">
            <a:noAutofit/>
          </a:bodyPr>
          <a:lstStyle/>
          <a:p>
            <a:pPr algn="ctr"/>
            <a:r>
              <a:rPr lang="en-US" sz="2800" dirty="0">
                <a:solidFill>
                  <a:schemeClr val="tx1"/>
                </a:solidFill>
                <a:effectLst>
                  <a:outerShdw blurRad="38100" dist="38100" dir="2700000" algn="tl">
                    <a:srgbClr val="000000">
                      <a:alpha val="43137"/>
                    </a:srgbClr>
                  </a:outerShdw>
                </a:effectLst>
              </a:rPr>
              <a:t>221 EVESHAM DR</a:t>
            </a:r>
            <a:r>
              <a:rPr lang="en-US" sz="2800" dirty="0">
                <a:solidFill>
                  <a:schemeClr val="tx1"/>
                </a:solidFill>
                <a:effectLst>
                  <a:outerShdw blurRad="38100" dist="38100" dir="2700000" algn="tl">
                    <a:srgbClr val="000000">
                      <a:alpha val="43137"/>
                    </a:srgbClr>
                  </a:outerShdw>
                </a:effectLst>
              </a:rPr>
              <a:t/>
            </a:r>
            <a:br>
              <a:rPr lang="en-US" sz="2800" dirty="0">
                <a:solidFill>
                  <a:schemeClr val="tx1"/>
                </a:solidFill>
                <a:effectLst>
                  <a:outerShdw blurRad="38100" dist="38100" dir="2700000" algn="tl">
                    <a:srgbClr val="000000">
                      <a:alpha val="43137"/>
                    </a:srgbClr>
                  </a:outerShdw>
                </a:effectLst>
              </a:rPr>
            </a:br>
            <a:r>
              <a:rPr lang="en-US" sz="1800" dirty="0" err="1" smtClean="0">
                <a:solidFill>
                  <a:schemeClr val="tx1"/>
                </a:solidFill>
                <a:effectLst>
                  <a:outerShdw blurRad="38100" dist="38100" dir="2700000" algn="tl">
                    <a:srgbClr val="000000">
                      <a:alpha val="43137"/>
                    </a:srgbClr>
                  </a:outerShdw>
                </a:effectLst>
              </a:rPr>
              <a:t>gahagan</a:t>
            </a:r>
            <a:r>
              <a:rPr lang="en-US" sz="1800" dirty="0" smtClean="0">
                <a:solidFill>
                  <a:schemeClr val="tx1"/>
                </a:solidFill>
                <a:effectLst>
                  <a:outerShdw blurRad="38100" dist="38100" dir="2700000" algn="tl">
                    <a:srgbClr val="000000">
                      <a:alpha val="43137"/>
                    </a:srgbClr>
                  </a:outerShdw>
                </a:effectLst>
              </a:rPr>
              <a:t> East - Summerville</a:t>
            </a:r>
            <a:br>
              <a:rPr lang="en-US" sz="1800" dirty="0" smtClean="0">
                <a:solidFill>
                  <a:schemeClr val="tx1"/>
                </a:solidFill>
                <a:effectLst>
                  <a:outerShdw blurRad="38100" dist="38100" dir="2700000" algn="tl">
                    <a:srgbClr val="000000">
                      <a:alpha val="43137"/>
                    </a:srgbClr>
                  </a:outerShdw>
                </a:effectLst>
              </a:rPr>
            </a:br>
            <a:r>
              <a:rPr lang="en-US" sz="1800" dirty="0" smtClean="0">
                <a:solidFill>
                  <a:schemeClr val="tx1"/>
                </a:solidFill>
                <a:effectLst>
                  <a:outerShdw blurRad="38100" dist="38100" dir="2700000" algn="tl">
                    <a:srgbClr val="000000">
                      <a:alpha val="43137"/>
                    </a:srgbClr>
                  </a:outerShdw>
                </a:effectLst>
              </a:rPr>
              <a:t>MLS</a:t>
            </a:r>
            <a:r>
              <a:rPr lang="en-US" sz="1800" dirty="0">
                <a:solidFill>
                  <a:schemeClr val="tx1"/>
                </a:solidFill>
                <a:effectLst>
                  <a:outerShdw blurRad="38100" dist="38100" dir="2700000" algn="tl">
                    <a:srgbClr val="000000">
                      <a:alpha val="43137"/>
                    </a:srgbClr>
                  </a:outerShdw>
                </a:effectLst>
              </a:rPr>
              <a:t># </a:t>
            </a:r>
            <a:r>
              <a:rPr lang="en-US" sz="1800" dirty="0" smtClean="0">
                <a:solidFill>
                  <a:schemeClr val="tx1"/>
                </a:solidFill>
                <a:effectLst>
                  <a:outerShdw blurRad="38100" dist="38100" dir="2700000" algn="tl">
                    <a:srgbClr val="000000">
                      <a:alpha val="43137"/>
                    </a:srgbClr>
                  </a:outerShdw>
                </a:effectLst>
              </a:rPr>
              <a:t>1419234</a:t>
            </a:r>
            <a:br>
              <a:rPr lang="en-US" sz="1800" dirty="0" smtClean="0">
                <a:solidFill>
                  <a:schemeClr val="tx1"/>
                </a:solidFill>
                <a:effectLst>
                  <a:outerShdw blurRad="38100" dist="38100" dir="2700000" algn="tl">
                    <a:srgbClr val="000000">
                      <a:alpha val="43137"/>
                    </a:srgbClr>
                  </a:outerShdw>
                </a:effectLst>
              </a:rPr>
            </a:br>
            <a:r>
              <a:rPr lang="en-US" sz="1800" b="1" i="1" dirty="0" smtClean="0">
                <a:solidFill>
                  <a:srgbClr val="FFFF00"/>
                </a:solidFill>
                <a:effectLst>
                  <a:outerShdw blurRad="38100" dist="38100" dir="2700000" algn="tl">
                    <a:srgbClr val="000000">
                      <a:alpha val="43137"/>
                    </a:srgbClr>
                  </a:outerShdw>
                </a:effectLst>
              </a:rPr>
              <a:t>REDUCED TO $206,000</a:t>
            </a:r>
            <a:endParaRPr lang="en-US" sz="1200" i="1" dirty="0">
              <a:solidFill>
                <a:srgbClr val="FFFF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8887230"/>
            <a:ext cx="7780020" cy="1036320"/>
          </a:xfrm>
        </p:spPr>
        <p:txBody>
          <a:bodyPr>
            <a:normAutofit fontScale="70000" lnSpcReduction="20000"/>
          </a:bodyPr>
          <a:lstStyle/>
          <a:p>
            <a:pPr algn="ctr"/>
            <a:r>
              <a:rPr lang="it-IT" sz="3400" b="1" dirty="0" smtClean="0">
                <a:solidFill>
                  <a:schemeClr val="tx1"/>
                </a:solidFill>
              </a:rPr>
              <a:t>Randy Spear</a:t>
            </a:r>
            <a:endParaRPr lang="it-IT" sz="3400" b="1" dirty="0">
              <a:solidFill>
                <a:schemeClr val="tx1"/>
              </a:solidFill>
            </a:endParaRPr>
          </a:p>
          <a:p>
            <a:pPr algn="ctr"/>
            <a:r>
              <a:rPr lang="it-IT" sz="2500" dirty="0" smtClean="0">
                <a:solidFill>
                  <a:schemeClr val="tx1"/>
                </a:solidFill>
              </a:rPr>
              <a:t>843-568-2800 </a:t>
            </a:r>
            <a:r>
              <a:rPr lang="it-IT" sz="2500" dirty="0">
                <a:solidFill>
                  <a:schemeClr val="tx1"/>
                </a:solidFill>
              </a:rPr>
              <a:t>M</a:t>
            </a:r>
          </a:p>
          <a:p>
            <a:pPr algn="ctr"/>
            <a:r>
              <a:rPr lang="it-IT" sz="2500" smtClean="0">
                <a:solidFill>
                  <a:schemeClr val="tx1"/>
                </a:solidFill>
              </a:rPr>
              <a:t>rspear@carolinaone.com</a:t>
            </a:r>
            <a:endParaRPr lang="it-IT" sz="2500" dirty="0">
              <a:solidFill>
                <a:schemeClr val="tx1"/>
              </a:solidFill>
            </a:endParaRPr>
          </a:p>
        </p:txBody>
      </p:sp>
      <p:pic>
        <p:nvPicPr>
          <p:cNvPr id="1032" name="Picture 8"/>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56636"/>
          <a:stretch/>
        </p:blipFill>
        <p:spPr bwMode="auto">
          <a:xfrm>
            <a:off x="8153400" y="5029200"/>
            <a:ext cx="546541" cy="945257"/>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3810" y="0"/>
            <a:ext cx="7772400" cy="769441"/>
          </a:xfrm>
          <a:prstGeom prst="rect">
            <a:avLst/>
          </a:prstGeom>
        </p:spPr>
        <p:txBody>
          <a:bodyPr wrap="square">
            <a:spAutoFit/>
          </a:bodyPr>
          <a:lstStyle/>
          <a:p>
            <a:pPr algn="ctr"/>
            <a:r>
              <a:rPr lang="en-US" sz="4400" i="1" dirty="0" smtClean="0">
                <a:solidFill>
                  <a:srgbClr val="FFFF00"/>
                </a:solidFill>
                <a:effectLst>
                  <a:outerShdw blurRad="38100" dist="38100" dir="2700000" algn="tl">
                    <a:srgbClr val="000000">
                      <a:alpha val="43137"/>
                    </a:srgbClr>
                  </a:outerShdw>
                </a:effectLst>
              </a:rPr>
              <a:t>Just Reduced!</a:t>
            </a:r>
            <a:endParaRPr lang="en-US" sz="4400" i="1" dirty="0">
              <a:solidFill>
                <a:srgbClr val="FFFF00"/>
              </a:solidFill>
              <a:effectLst>
                <a:outerShdw blurRad="38100" dist="38100" dir="2700000" algn="tl">
                  <a:srgbClr val="000000">
                    <a:alpha val="43137"/>
                  </a:srgbClr>
                </a:outerShdw>
              </a:effectLst>
            </a:endParaRPr>
          </a:p>
        </p:txBody>
      </p:sp>
      <p:sp>
        <p:nvSpPr>
          <p:cNvPr id="5" name="Rectangle 4"/>
          <p:cNvSpPr/>
          <p:nvPr/>
        </p:nvSpPr>
        <p:spPr>
          <a:xfrm>
            <a:off x="66363" y="7218772"/>
            <a:ext cx="7647295" cy="1477328"/>
          </a:xfrm>
          <a:prstGeom prst="rect">
            <a:avLst/>
          </a:prstGeom>
        </p:spPr>
        <p:txBody>
          <a:bodyPr wrap="square">
            <a:spAutoFit/>
          </a:bodyPr>
          <a:lstStyle/>
          <a:p>
            <a:pPr algn="ctr"/>
            <a:r>
              <a:rPr lang="en-US" dirty="0"/>
              <a:t>Great floor plan in this two story home. Formal Living Room open to Formal Dining Room. Large great room with gas fireplace. Ceramic tile in kitchen, eating area and sunroom. Crown molding in the Living Room, Dining Room and hallway. Second floor has 4 bedrooms with one being the master with full bath</a:t>
            </a:r>
            <a:r>
              <a:rPr lang="en-US" dirty="0" smtClean="0"/>
              <a:t>. This </a:t>
            </a:r>
            <a:r>
              <a:rPr lang="en-US" dirty="0"/>
              <a:t>house sits on a short </a:t>
            </a:r>
            <a:r>
              <a:rPr lang="en-US" dirty="0" smtClean="0"/>
              <a:t>cul-de-sac </a:t>
            </a:r>
            <a:r>
              <a:rPr lang="en-US" dirty="0"/>
              <a:t>and has a fenced rear yard.</a:t>
            </a:r>
            <a:endParaRPr lang="en-US" dirty="0"/>
          </a:p>
        </p:txBody>
      </p:sp>
      <p:pic>
        <p:nvPicPr>
          <p:cNvPr id="1033" name="Picture 9"/>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84220" y="8893326"/>
            <a:ext cx="679730" cy="1024128"/>
          </a:xfrm>
          <a:prstGeom prst="rect">
            <a:avLst/>
          </a:prstGeom>
          <a:noFill/>
          <a:ln w="9525">
            <a:solidFill>
              <a:schemeClr val="tx1">
                <a:lumMod val="65000"/>
              </a:schemeClr>
            </a:solidFill>
            <a:miter lim="800000"/>
            <a:headEnd/>
            <a:tailEnd/>
          </a:ln>
          <a:extLst>
            <a:ext uri="{909E8E84-426E-40DD-AFC4-6F175D3DCCD1}">
              <a14:hiddenFill xmlns:a14="http://schemas.microsoft.com/office/drawing/2010/main">
                <a:solidFill>
                  <a:schemeClr val="accent1"/>
                </a:solidFill>
              </a14:hiddenFill>
            </a:ext>
          </a:extLst>
        </p:spPr>
      </p:pic>
      <p:grpSp>
        <p:nvGrpSpPr>
          <p:cNvPr id="9" name="Group 8"/>
          <p:cNvGrpSpPr/>
          <p:nvPr/>
        </p:nvGrpSpPr>
        <p:grpSpPr>
          <a:xfrm>
            <a:off x="-7620" y="8914711"/>
            <a:ext cx="1943100" cy="981358"/>
            <a:chOff x="-7620" y="8899073"/>
            <a:chExt cx="1943100" cy="981358"/>
          </a:xfrm>
        </p:grpSpPr>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830" y="8899073"/>
              <a:ext cx="838200" cy="534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p:cNvSpPr/>
            <p:nvPr/>
          </p:nvSpPr>
          <p:spPr>
            <a:xfrm>
              <a:off x="-7620" y="9372600"/>
              <a:ext cx="1943100" cy="507831"/>
            </a:xfrm>
            <a:prstGeom prst="rect">
              <a:avLst/>
            </a:prstGeom>
          </p:spPr>
          <p:txBody>
            <a:bodyPr anchor="b">
              <a:spAutoFit/>
            </a:bodyPr>
            <a:lstStyle/>
            <a:p>
              <a:pPr lvl="0" algn="ctr"/>
              <a:r>
                <a:rPr lang="en-US" sz="900" dirty="0"/>
                <a:t>Carolina One Real Estate</a:t>
              </a:r>
            </a:p>
            <a:p>
              <a:pPr lvl="0" algn="ctr"/>
              <a:r>
                <a:rPr lang="en-US" sz="900" dirty="0"/>
                <a:t>1530 Trolley Road</a:t>
              </a:r>
            </a:p>
            <a:p>
              <a:pPr lvl="0" algn="ctr"/>
              <a:r>
                <a:rPr lang="en-US" sz="900" dirty="0"/>
                <a:t>Summerville, SC 29485</a:t>
              </a:r>
              <a:endParaRPr lang="en-US" sz="900" dirty="0"/>
            </a:p>
          </p:txBody>
        </p:sp>
      </p:grpSp>
      <p:cxnSp>
        <p:nvCxnSpPr>
          <p:cNvPr id="10" name="Straight Connector 9"/>
          <p:cNvCxnSpPr/>
          <p:nvPr/>
        </p:nvCxnSpPr>
        <p:spPr>
          <a:xfrm>
            <a:off x="8001000" y="2362200"/>
            <a:ext cx="4572000" cy="0"/>
          </a:xfrm>
          <a:prstGeom prst="line">
            <a:avLst/>
          </a:prstGeom>
          <a:ln w="9525">
            <a:solidFill>
              <a:schemeClr val="tx1">
                <a:lumMod val="8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77200" y="3037790"/>
            <a:ext cx="3886200" cy="646331"/>
          </a:xfrm>
          <a:prstGeom prst="rect">
            <a:avLst/>
          </a:prstGeom>
        </p:spPr>
        <p:txBody>
          <a:bodyPr>
            <a:spAutoFit/>
          </a:bodyPr>
          <a:lstStyle/>
          <a:p>
            <a:r>
              <a:rPr lang="en-US" dirty="0">
                <a:effectLst>
                  <a:outerShdw blurRad="38100" dist="38100" dir="2700000" algn="tl">
                    <a:srgbClr val="000000">
                      <a:alpha val="43137"/>
                    </a:srgbClr>
                  </a:outerShdw>
                </a:effectLst>
              </a:rPr>
              <a:t>4 BEDROOMS | 3½ BATHS | 3,600 SQ FT</a:t>
            </a:r>
            <a:endParaRPr lang="en-US" dirty="0"/>
          </a:p>
        </p:txBody>
      </p:sp>
      <p:grpSp>
        <p:nvGrpSpPr>
          <p:cNvPr id="12" name="Group 11"/>
          <p:cNvGrpSpPr/>
          <p:nvPr/>
        </p:nvGrpSpPr>
        <p:grpSpPr>
          <a:xfrm>
            <a:off x="577216" y="6098788"/>
            <a:ext cx="6625588" cy="946404"/>
            <a:chOff x="613411" y="5833062"/>
            <a:chExt cx="6625588" cy="946404"/>
          </a:xfrm>
        </p:grpSpPr>
        <p:pic>
          <p:nvPicPr>
            <p:cNvPr id="1030" name="Picture 6"/>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b="7497"/>
            <a:stretch/>
          </p:blipFill>
          <p:spPr bwMode="auto">
            <a:xfrm>
              <a:off x="3242595" y="5833062"/>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1031" name="Picture 7"/>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12154"/>
            <a:stretch/>
          </p:blipFill>
          <p:spPr bwMode="auto">
            <a:xfrm>
              <a:off x="613411" y="5833062"/>
              <a:ext cx="1156525"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8299"/>
            <a:stretch/>
          </p:blipFill>
          <p:spPr bwMode="auto">
            <a:xfrm>
              <a:off x="5977127" y="5833062"/>
              <a:ext cx="1261872" cy="946404"/>
            </a:xfrm>
            <a:prstGeom prst="rect">
              <a:avLst/>
            </a:prstGeom>
            <a:noFill/>
            <a:ln w="28575">
              <a:solidFill>
                <a:schemeClr val="tx1">
                  <a:lumMod val="95000"/>
                </a:schemeClr>
              </a:solidFill>
              <a:miter lim="800000"/>
              <a:headEnd/>
              <a:tailEnd/>
            </a:ln>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38003766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93</TotalTime>
  <Words>107</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Median</vt:lpstr>
      <vt:lpstr>221 EVESHAM DR gahagan East - Summerville MLS# 1419234 REDUCED TO $206,000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327 Double Churchs Rd Ruffin, SC  MLS# 1408450 Reduced to $389,000  4 Bedrooms | 3½ Baths | 3,600 Sq Ft</dc:title>
  <dc:creator>CVH360</dc:creator>
  <cp:lastModifiedBy>atp1313@gmail.com</cp:lastModifiedBy>
  <cp:revision>14</cp:revision>
  <dcterms:created xsi:type="dcterms:W3CDTF">2006-08-16T00:00:00Z</dcterms:created>
  <dcterms:modified xsi:type="dcterms:W3CDTF">2014-10-03T02:14:53Z</dcterms:modified>
</cp:coreProperties>
</file>