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96"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10/11/2017</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10/11/2017</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10/11/2017</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10/11/2017</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10/11/2017</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12" Type="http://schemas.openxmlformats.org/officeDocument/2006/relationships/image" Target="../media/image13.jpe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87" y="0"/>
            <a:ext cx="7761605" cy="51816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 y="6858000"/>
            <a:ext cx="7787640" cy="3200400"/>
          </a:xfrm>
          <a:prstGeom prst="rect">
            <a:avLst/>
          </a:prstGeom>
          <a:gradFill>
            <a:gsLst>
              <a:gs pos="0">
                <a:schemeClr val="accent1">
                  <a:tint val="66000"/>
                  <a:satMod val="160000"/>
                  <a:alpha val="0"/>
                </a:schemeClr>
              </a:gs>
              <a:gs pos="50000">
                <a:schemeClr val="bg1"/>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7620" y="4114800"/>
            <a:ext cx="7780020" cy="1013460"/>
          </a:xfrm>
          <a:ln>
            <a:noFill/>
          </a:ln>
        </p:spPr>
        <p:txBody>
          <a:bodyPr anchor="ctr">
            <a:noAutofit/>
          </a:bodyPr>
          <a:lstStyle/>
          <a:p>
            <a:pPr algn="ctr"/>
            <a:r>
              <a:rPr lang="en-US" sz="2400" dirty="0">
                <a:solidFill>
                  <a:schemeClr val="bg1"/>
                </a:solidFill>
                <a:effectLst>
                  <a:outerShdw blurRad="38100" dist="38100" dir="2700000" algn="tl">
                    <a:srgbClr val="000000">
                      <a:alpha val="43137"/>
                    </a:srgbClr>
                  </a:outerShdw>
                </a:effectLst>
              </a:rPr>
              <a:t>2220 Branch Creek Drive</a:t>
            </a:r>
            <a:br>
              <a:rPr lang="en-US" sz="2400" dirty="0">
                <a:solidFill>
                  <a:schemeClr val="bg1"/>
                </a:solidFill>
                <a:effectLst>
                  <a:outerShdw blurRad="38100" dist="38100" dir="2700000" algn="tl">
                    <a:srgbClr val="000000">
                      <a:alpha val="43137"/>
                    </a:srgbClr>
                  </a:outerShdw>
                </a:effectLst>
              </a:rPr>
            </a:br>
            <a:r>
              <a:rPr lang="en-US" sz="1600" dirty="0">
                <a:solidFill>
                  <a:schemeClr val="bg1"/>
                </a:solidFill>
                <a:effectLst>
                  <a:outerShdw blurRad="38100" dist="38100" dir="2700000" algn="tl">
                    <a:srgbClr val="000000">
                      <a:alpha val="43137"/>
                    </a:srgbClr>
                  </a:outerShdw>
                </a:effectLst>
              </a:rPr>
              <a:t>Rivertowne Country Club ~ Mount Pleasant</a:t>
            </a:r>
            <a:br>
              <a:rPr lang="en-US" sz="1600" dirty="0">
                <a:solidFill>
                  <a:schemeClr val="bg1"/>
                </a:solidFill>
                <a:effectLst>
                  <a:outerShdw blurRad="38100" dist="38100" dir="2700000" algn="tl">
                    <a:srgbClr val="000000">
                      <a:alpha val="43137"/>
                    </a:srgbClr>
                  </a:outerShdw>
                </a:effectLst>
              </a:rPr>
            </a:br>
            <a:r>
              <a:rPr lang="en-US" sz="1600" b="1" dirty="0">
                <a:solidFill>
                  <a:srgbClr val="C00000"/>
                </a:solidFill>
                <a:effectLst>
                  <a:outerShdw blurRad="38100" dist="38100" dir="2700000" algn="tl">
                    <a:srgbClr val="FFFF00">
                      <a:alpha val="43000"/>
                    </a:srgbClr>
                  </a:outerShdw>
                </a:effectLst>
              </a:rPr>
              <a:t>MLS# 17020312 ~ $619,000</a:t>
            </a:r>
            <a:endParaRPr lang="en-US" sz="1100" b="1" i="1" dirty="0">
              <a:solidFill>
                <a:srgbClr val="C00000"/>
              </a:solidFill>
              <a:effectLst>
                <a:outerShdw blurRad="38100" dist="38100" dir="2700000" algn="tl">
                  <a:srgbClr val="FFFF00">
                    <a:alpha val="43000"/>
                  </a:srgbClr>
                </a:outerShdw>
              </a:effectLst>
            </a:endParaRPr>
          </a:p>
        </p:txBody>
      </p:sp>
      <p:sp>
        <p:nvSpPr>
          <p:cNvPr id="3" name="Subtitle 2"/>
          <p:cNvSpPr>
            <a:spLocks noGrp="1"/>
          </p:cNvSpPr>
          <p:nvPr>
            <p:ph type="subTitle" idx="1"/>
          </p:nvPr>
        </p:nvSpPr>
        <p:spPr>
          <a:xfrm>
            <a:off x="0" y="8945880"/>
            <a:ext cx="7780020" cy="1036320"/>
          </a:xfrm>
        </p:spPr>
        <p:txBody>
          <a:bodyPr>
            <a:normAutofit fontScale="47500" lnSpcReduction="20000"/>
          </a:bodyPr>
          <a:lstStyle/>
          <a:p>
            <a:pPr algn="ctr"/>
            <a:r>
              <a:rPr lang="it-IT" sz="3400" b="1" dirty="0">
                <a:solidFill>
                  <a:schemeClr val="accent6">
                    <a:lumMod val="50000"/>
                  </a:schemeClr>
                </a:solidFill>
              </a:rPr>
              <a:t>Daniel Carabus</a:t>
            </a:r>
          </a:p>
          <a:p>
            <a:pPr algn="ctr"/>
            <a:r>
              <a:rPr lang="it-IT" sz="2500" dirty="0">
                <a:solidFill>
                  <a:schemeClr val="accent6">
                    <a:lumMod val="50000"/>
                  </a:schemeClr>
                </a:solidFill>
              </a:rPr>
              <a:t>843-793-9265 M</a:t>
            </a:r>
          </a:p>
          <a:p>
            <a:pPr algn="ctr"/>
            <a:r>
              <a:rPr lang="it-IT" sz="2500" dirty="0">
                <a:solidFill>
                  <a:schemeClr val="accent6">
                    <a:lumMod val="50000"/>
                  </a:schemeClr>
                </a:solidFill>
              </a:rPr>
              <a:t>dcarabus@carolinaone.com</a:t>
            </a:r>
          </a:p>
          <a:p>
            <a:pPr algn="ctr"/>
            <a:r>
              <a:rPr lang="it-IT" sz="2500" dirty="0">
                <a:solidFill>
                  <a:schemeClr val="accent6">
                    <a:lumMod val="50000"/>
                  </a:schemeClr>
                </a:solidFill>
              </a:rPr>
              <a:t>www.danielcarabus.com</a:t>
            </a:r>
            <a:endParaRPr lang="en-US" sz="2500" dirty="0">
              <a:solidFill>
                <a:schemeClr val="accent6">
                  <a:lumMod val="50000"/>
                </a:schemeClr>
              </a:solidFill>
            </a:endParaRPr>
          </a:p>
        </p:txBody>
      </p:sp>
      <p:sp>
        <p:nvSpPr>
          <p:cNvPr id="4" name="Rectangle 3"/>
          <p:cNvSpPr/>
          <p:nvPr/>
        </p:nvSpPr>
        <p:spPr>
          <a:xfrm>
            <a:off x="-3810" y="152400"/>
            <a:ext cx="7772400" cy="954107"/>
          </a:xfrm>
          <a:prstGeom prst="rect">
            <a:avLst/>
          </a:prstGeom>
        </p:spPr>
        <p:txBody>
          <a:bodyPr wrap="square">
            <a:spAutoFit/>
          </a:bodyPr>
          <a:lstStyle/>
          <a:p>
            <a:pPr algn="ctr"/>
            <a:r>
              <a:rPr lang="en-US" sz="2800" b="1" i="1" dirty="0">
                <a:ln w="3175">
                  <a:solidFill>
                    <a:srgbClr val="C00000"/>
                  </a:solidFill>
                </a:ln>
                <a:solidFill>
                  <a:srgbClr val="FF0000"/>
                </a:solidFill>
                <a:effectLst>
                  <a:outerShdw blurRad="38100" dist="38100" dir="2700000" algn="tl">
                    <a:srgbClr val="FFFF00">
                      <a:alpha val="43000"/>
                    </a:srgbClr>
                  </a:outerShdw>
                </a:effectLst>
              </a:rPr>
              <a:t>$21,000 PRICE REDUCTION</a:t>
            </a:r>
          </a:p>
          <a:p>
            <a:pPr algn="ctr"/>
            <a:r>
              <a:rPr lang="en-US" sz="2800" b="1" i="1" dirty="0">
                <a:ln w="3175">
                  <a:solidFill>
                    <a:srgbClr val="C00000"/>
                  </a:solidFill>
                </a:ln>
                <a:solidFill>
                  <a:srgbClr val="FF0000"/>
                </a:solidFill>
                <a:effectLst>
                  <a:outerShdw blurRad="38100" dist="38100" dir="2700000" algn="tl">
                    <a:srgbClr val="FFFF00">
                      <a:alpha val="43000"/>
                    </a:srgbClr>
                  </a:outerShdw>
                </a:effectLst>
              </a:rPr>
              <a:t>$2,500 AGENT BONUS</a:t>
            </a:r>
          </a:p>
        </p:txBody>
      </p:sp>
      <p:sp>
        <p:nvSpPr>
          <p:cNvPr id="5" name="Rectangle 4"/>
          <p:cNvSpPr/>
          <p:nvPr/>
        </p:nvSpPr>
        <p:spPr>
          <a:xfrm>
            <a:off x="-7620" y="5105400"/>
            <a:ext cx="7780020" cy="3624069"/>
          </a:xfrm>
          <a:prstGeom prst="rect">
            <a:avLst/>
          </a:prstGeom>
        </p:spPr>
        <p:txBody>
          <a:bodyPr wrap="square">
            <a:spAutoFit/>
          </a:bodyPr>
          <a:lstStyle/>
          <a:p>
            <a:pPr algn="ctr"/>
            <a:r>
              <a:rPr lang="en-US" sz="1350" dirty="0"/>
              <a:t>Fantastic opportunity to buy this custom built </a:t>
            </a:r>
            <a:r>
              <a:rPr lang="en-US" sz="1350" dirty="0" err="1"/>
              <a:t>lowcountry</a:t>
            </a:r>
            <a:r>
              <a:rPr lang="en-US" sz="1350" dirty="0"/>
              <a:t> home located in The North Creek subsection of Rivertowne Country Club w/golf, tennis, pool, play parks in an excellent school district. One owner that have been meticulously cared for this home inside &amp; out. Situated on a nice lot that backs up the woods buffer with mature landscaping &amp; beautiful sunset views from the large front porch. Downstairs master bedroom w/ </a:t>
            </a:r>
            <a:r>
              <a:rPr lang="en-US" sz="1350" dirty="0" err="1"/>
              <a:t>en</a:t>
            </a:r>
            <a:r>
              <a:rPr lang="en-US" sz="1350" dirty="0"/>
              <a:t> suite bath. Large garage + flex enclosed room with HVAC for workouts + workshop. Gorgeous open foyer entrance way, large dining room &amp; a grand family room, wonderful kitchen with stainless steel appliances, 9' ceilings, private screened in porch &amp; separate deck perfect for entertainment. Flood insurance is only $308 per year-transferable. Drive-under parking provides ample space for multiple autos, boats, storage, and a workshop. This home is located in Rivertowne Country Club, a premier Mount Pleasant Golf &amp; Country Club neighborhood. Rivertowne feeds into Mt Pleasant top ranking public schools. Rivertowne neighborhood amenities include a fantastic community dock on the Wando River with room for several boats and offers a great place for fishing, an "Arnold Palmer Signature" golf course, clubhouse, pro shop, two bars and restaurants, pool, play park, clay tennis courts, a basketball court and a community BBQ area. Your neighborhood HOA fee covers use of all the amenities. Private Golf Country Club membership is available. The beaches on the Isle of Palms and Sullivan's Island are 20 minutes away. Historic downtown Charleston and the airport are both approximately 30 minutes.</a:t>
            </a:r>
          </a:p>
          <a:p>
            <a:pPr algn="ctr"/>
            <a:r>
              <a:rPr lang="en-US" sz="1350" b="1" i="1" dirty="0"/>
              <a:t>$2300 available toward buyer's closing costs and pre-</a:t>
            </a:r>
            <a:r>
              <a:rPr lang="en-US" sz="1350" b="1" i="1" dirty="0" err="1"/>
              <a:t>paids</a:t>
            </a:r>
            <a:r>
              <a:rPr lang="en-US" sz="1350" b="1" i="1" dirty="0"/>
              <a:t> with acceptable offer and use of preferred lender!!!</a:t>
            </a:r>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4676" y="8958072"/>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58121"/>
            <a:ext cx="1943100" cy="981358"/>
            <a:chOff x="-7620" y="8899073"/>
            <a:chExt cx="1943100" cy="981358"/>
          </a:xfrm>
        </p:grpSpPr>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solidFill>
                    <a:schemeClr val="accent6">
                      <a:lumMod val="50000"/>
                    </a:schemeClr>
                  </a:solidFill>
                </a:rPr>
                <a:t>Carolina One Real Estate</a:t>
              </a:r>
            </a:p>
            <a:p>
              <a:pPr lvl="0" algn="ctr"/>
              <a:r>
                <a:rPr lang="en-US" sz="900" dirty="0">
                  <a:solidFill>
                    <a:schemeClr val="accent6">
                      <a:lumMod val="50000"/>
                    </a:schemeClr>
                  </a:solidFill>
                </a:rPr>
                <a:t>195 W Coleman Blvd</a:t>
              </a:r>
            </a:p>
            <a:p>
              <a:pPr lvl="0" algn="ctr"/>
              <a:r>
                <a:rPr lang="en-US" sz="900" dirty="0">
                  <a:solidFill>
                    <a:schemeClr val="accent6">
                      <a:lumMod val="50000"/>
                    </a:schemeClr>
                  </a:solidFill>
                </a:rPr>
                <a:t>Mt Pleasant, SC 29464</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pic>
        <p:nvPicPr>
          <p:cNvPr id="1027" name="Picture 3"/>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8694" y="1525007"/>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18694" y="230110"/>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8694" y="2819904"/>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99074" y="1525105"/>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7"/>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99074" y="230111"/>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99074" y="2820099"/>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4"/>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18694" y="4114800"/>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7"/>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99074" y="4115094"/>
            <a:ext cx="1261872" cy="84183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177</TotalTime>
  <Words>352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Tw Cen MT</vt:lpstr>
      <vt:lpstr>Wingdings</vt:lpstr>
      <vt:lpstr>Wingdings 2</vt:lpstr>
      <vt:lpstr>Median</vt:lpstr>
      <vt:lpstr>2220 Branch Creek Drive Rivertowne Country Club ~ Mount Pleasant MLS# 17020312 ~ $619,000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2220 Branch Creek Drive Rivertowne Country Club ~ Mount Pleasant MLS# 17020312 ~ $619,000</dc:title>
  <dc:creator>CVH360</dc:creator>
  <cp:lastModifiedBy>A. Thomas Price</cp:lastModifiedBy>
  <cp:revision>30</cp:revision>
  <dcterms:created xsi:type="dcterms:W3CDTF">2006-08-16T00:00:00Z</dcterms:created>
  <dcterms:modified xsi:type="dcterms:W3CDTF">2017-10-11T16:26:29Z</dcterms:modified>
</cp:coreProperties>
</file>