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p:scale>
          <a:sx n="125" d="100"/>
          <a:sy n="125" d="100"/>
        </p:scale>
        <p:origin x="950" y="-377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2/5/2024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21" name="Picture 20"/>
          <p:cNvPicPr>
            <a:picLocks noChangeAspect="1"/>
          </p:cNvPicPr>
          <p:nvPr/>
        </p:nvPicPr>
        <p:blipFill>
          <a:blip r:embed="rId2">
            <a:extLst>
              <a:ext uri="{28A0092B-C50C-407E-A947-70E740481C1C}">
                <a14:useLocalDpi xmlns:a14="http://schemas.microsoft.com/office/drawing/2010/main" val="0"/>
              </a:ext>
            </a:extLst>
          </a:blip>
          <a:srcRect t="4997" b="4997"/>
          <a:stretch/>
        </p:blipFill>
        <p:spPr>
          <a:xfrm>
            <a:off x="0" y="0"/>
            <a:ext cx="7315200" cy="4267200"/>
          </a:xfrm>
          <a:prstGeom prst="rect">
            <a:avLst/>
          </a:prstGeom>
          <a:ln>
            <a:noFill/>
          </a:ln>
          <a:effectLst>
            <a:softEdge rad="112500"/>
          </a:effectLst>
        </p:spPr>
      </p:pic>
      <p:sp>
        <p:nvSpPr>
          <p:cNvPr id="2" name="Title 1"/>
          <p:cNvSpPr>
            <a:spLocks noGrp="1"/>
          </p:cNvSpPr>
          <p:nvPr>
            <p:ph type="ctrTitle"/>
          </p:nvPr>
        </p:nvSpPr>
        <p:spPr>
          <a:xfrm>
            <a:off x="3048000" y="152400"/>
            <a:ext cx="4208608" cy="533400"/>
          </a:xfrm>
          <a:noFill/>
          <a:effectLst/>
        </p:spPr>
        <p:txBody>
          <a:bodyPr anchor="ctr">
            <a:noAutofit/>
          </a:bodyPr>
          <a:lstStyle/>
          <a:p>
            <a:pPr algn="r"/>
            <a:r>
              <a:rPr lang="en-US" sz="2000" b="1" i="1" dirty="0">
                <a:ln w="3175">
                  <a:noFill/>
                </a:ln>
                <a:solidFill>
                  <a:schemeClr val="tx2"/>
                </a:solidFill>
                <a:latin typeface="Century Gothic" panose="020B0502020202020204" pitchFamily="34" charset="0"/>
              </a:rPr>
              <a:t>$10,000 Agent Bonus on Top of 3% Buyers Agent Commission</a:t>
            </a:r>
          </a:p>
        </p:txBody>
      </p:sp>
      <p:sp>
        <p:nvSpPr>
          <p:cNvPr id="3" name="Subtitle 2"/>
          <p:cNvSpPr>
            <a:spLocks noGrp="1"/>
          </p:cNvSpPr>
          <p:nvPr>
            <p:ph type="subTitle" idx="1"/>
          </p:nvPr>
        </p:nvSpPr>
        <p:spPr>
          <a:xfrm>
            <a:off x="0" y="4191000"/>
            <a:ext cx="7315199" cy="2286000"/>
          </a:xfrm>
        </p:spPr>
        <p:txBody>
          <a:bodyPr anchor="ctr">
            <a:noAutofit/>
          </a:bodyPr>
          <a:lstStyle/>
          <a:p>
            <a:r>
              <a:rPr lang="en-US" sz="1040" dirty="0">
                <a:solidFill>
                  <a:schemeClr val="tx1"/>
                </a:solidFill>
                <a:latin typeface="Century Gothic" panose="020B0502020202020204" pitchFamily="34" charset="0"/>
              </a:rPr>
              <a:t>We're excited to introduce the only active turnkey listing on Sullivans for under $2,750,000. This home has been well cared for and enjoyed by the current owners for the past two decades. This charming property offers the perfect blend of island tranquility and convenience. It's a leisurely three-block stroll to the pristine shores of the Sullivans Island beach, while a mere one-block walk will place you in the midst of the island's downtown, teeming with restaurants and unique boutiques. For those who enjoy waterway activities, you're just a block away from the intracoastal waterway. You can have easy access to a private boat landing on the island at a discounted membership fee. </a:t>
            </a:r>
          </a:p>
          <a:p>
            <a:endParaRPr lang="en-US" sz="1040">
              <a:solidFill>
                <a:schemeClr val="tx1"/>
              </a:solidFill>
              <a:latin typeface="Century Gothic" panose="020B0502020202020204" pitchFamily="34" charset="0"/>
            </a:endParaRPr>
          </a:p>
          <a:p>
            <a:r>
              <a:rPr lang="en-US" sz="1040">
                <a:solidFill>
                  <a:schemeClr val="tx1"/>
                </a:solidFill>
                <a:latin typeface="Century Gothic" panose="020B0502020202020204" pitchFamily="34" charset="0"/>
              </a:rPr>
              <a:t>Don't </a:t>
            </a:r>
            <a:r>
              <a:rPr lang="en-US" sz="1040" dirty="0">
                <a:solidFill>
                  <a:schemeClr val="tx1"/>
                </a:solidFill>
                <a:latin typeface="Century Gothic" panose="020B0502020202020204" pitchFamily="34" charset="0"/>
              </a:rPr>
              <a:t>miss the opportunity to make this coastal retreat your own. Whether you're looking for a permanent residence or a seasonal escape, 2220 Jasper Blvd offers the perfect canvas for your island dreams. Experience the best of Sullivans Island living in this well maintained home. Schedule your showing today!</a:t>
            </a:r>
            <a:endParaRPr lang="en-US" sz="1040" i="1" dirty="0">
              <a:solidFill>
                <a:schemeClr val="tx1"/>
              </a:solidFill>
              <a:latin typeface="Century Gothic" panose="020B0502020202020204" pitchFamily="34" charset="0"/>
            </a:endParaRP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3106591" y="8361355"/>
            <a:ext cx="1102019"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120793" y="8948142"/>
            <a:ext cx="7065818" cy="190180"/>
          </a:xfrm>
          <a:prstGeom prst="rect">
            <a:avLst/>
          </a:prstGeom>
        </p:spPr>
        <p:txBody>
          <a:bodyPr wrap="square">
            <a:spAutoFit/>
          </a:bodyPr>
          <a:lstStyle/>
          <a:p>
            <a:pPr algn="ctr"/>
            <a:r>
              <a:rPr lang="en-US" sz="636" dirty="0">
                <a:latin typeface="Century Gothic" panose="020B0502020202020204" pitchFamily="34" charset="0"/>
              </a:rPr>
              <a:t>AgentOwned Charleston Group | 902 Savannah Hwy | Charleston, SC 29407-7802</a:t>
            </a:r>
          </a:p>
        </p:txBody>
      </p:sp>
      <p:sp>
        <p:nvSpPr>
          <p:cNvPr id="24" name="Rectangle 23"/>
          <p:cNvSpPr/>
          <p:nvPr/>
        </p:nvSpPr>
        <p:spPr>
          <a:xfrm>
            <a:off x="124691" y="8291383"/>
            <a:ext cx="3344067" cy="624017"/>
          </a:xfrm>
          <a:prstGeom prst="rect">
            <a:avLst/>
          </a:prstGeom>
        </p:spPr>
        <p:txBody>
          <a:bodyPr wrap="square">
            <a:spAutoFit/>
          </a:bodyPr>
          <a:lstStyle/>
          <a:p>
            <a:r>
              <a:rPr lang="en-US" sz="1455" dirty="0">
                <a:latin typeface="Century Gothic" panose="020B0502020202020204" pitchFamily="34" charset="0"/>
              </a:rPr>
              <a:t>Kelly Snyder</a:t>
            </a:r>
          </a:p>
          <a:p>
            <a:r>
              <a:rPr lang="en-US" sz="1000" dirty="0">
                <a:latin typeface="Century Gothic" panose="020B0502020202020204" pitchFamily="34" charset="0"/>
              </a:rPr>
              <a:t>843-457-5951</a:t>
            </a:r>
          </a:p>
          <a:p>
            <a:r>
              <a:rPr lang="en-US" sz="1000" dirty="0">
                <a:latin typeface="Century Gothic" panose="020B0502020202020204" pitchFamily="34" charset="0"/>
              </a:rPr>
              <a:t>kelly.snyder@agentownedrealty.com</a:t>
            </a:r>
          </a:p>
        </p:txBody>
      </p:sp>
      <p:pic>
        <p:nvPicPr>
          <p:cNvPr id="29" name="Picture 28"/>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468880" y="6477000"/>
            <a:ext cx="2377440" cy="1585994"/>
          </a:xfrm>
          <a:prstGeom prst="rect">
            <a:avLst/>
          </a:prstGeom>
          <a:ln>
            <a:noFill/>
          </a:ln>
          <a:effectLst/>
        </p:spPr>
      </p:pic>
      <p:pic>
        <p:nvPicPr>
          <p:cNvPr id="30" name="Picture 2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937760" y="6477000"/>
            <a:ext cx="2377440" cy="1585994"/>
          </a:xfrm>
          <a:prstGeom prst="rect">
            <a:avLst/>
          </a:prstGeom>
          <a:ln>
            <a:noFill/>
          </a:ln>
          <a:effectLst/>
        </p:spPr>
      </p:pic>
      <p:sp>
        <p:nvSpPr>
          <p:cNvPr id="5" name="Rectangle 4"/>
          <p:cNvSpPr/>
          <p:nvPr/>
        </p:nvSpPr>
        <p:spPr>
          <a:xfrm>
            <a:off x="76200" y="80427"/>
            <a:ext cx="3200400" cy="861774"/>
          </a:xfrm>
          <a:prstGeom prst="rect">
            <a:avLst/>
          </a:prstGeom>
        </p:spPr>
        <p:txBody>
          <a:bodyPr wrap="square">
            <a:spAutoFit/>
          </a:bodyPr>
          <a:lstStyle/>
          <a:p>
            <a:r>
              <a:rPr lang="en-US" sz="2000" b="1" dirty="0">
                <a:ln w="3175">
                  <a:solidFill>
                    <a:sysClr val="windowText" lastClr="000000"/>
                  </a:solidFill>
                </a:ln>
                <a:solidFill>
                  <a:schemeClr val="bg1"/>
                </a:solidFill>
                <a:latin typeface="Century Gothic" panose="020B0502020202020204" pitchFamily="34" charset="0"/>
              </a:rPr>
              <a:t>2220 Jasper Boulevard</a:t>
            </a:r>
          </a:p>
          <a:p>
            <a:r>
              <a:rPr lang="en-US" sz="1500" b="1" dirty="0">
                <a:ln w="3175">
                  <a:solidFill>
                    <a:sysClr val="windowText" lastClr="000000"/>
                  </a:solidFill>
                </a:ln>
                <a:solidFill>
                  <a:schemeClr val="bg1"/>
                </a:solidFill>
                <a:latin typeface="Century Gothic" panose="020B0502020202020204" pitchFamily="34" charset="0"/>
              </a:rPr>
              <a:t>Sullivans Island, SC 29482</a:t>
            </a:r>
          </a:p>
          <a:p>
            <a:r>
              <a:rPr lang="en-US" sz="1500" b="1" dirty="0">
                <a:ln w="3175">
                  <a:solidFill>
                    <a:sysClr val="windowText" lastClr="000000"/>
                  </a:solidFill>
                </a:ln>
                <a:solidFill>
                  <a:schemeClr val="bg1"/>
                </a:solidFill>
                <a:latin typeface="Century Gothic" panose="020B0502020202020204" pitchFamily="34" charset="0"/>
              </a:rPr>
              <a:t>MLS# </a:t>
            </a:r>
            <a:r>
              <a:rPr lang="en-US" sz="1500" b="1" dirty="0">
                <a:ln w="3175">
                  <a:solidFill>
                    <a:sysClr val="windowText" lastClr="000000"/>
                  </a:solidFill>
                </a:ln>
                <a:solidFill>
                  <a:schemeClr val="bg1"/>
                </a:solidFill>
                <a:effectLst/>
                <a:latin typeface="Century Gothic" panose="020B0502020202020204" pitchFamily="34" charset="0"/>
              </a:rPr>
              <a:t>24002072</a:t>
            </a:r>
            <a:r>
              <a:rPr lang="en-US" sz="1500" b="1" dirty="0">
                <a:ln w="3175">
                  <a:solidFill>
                    <a:sysClr val="windowText" lastClr="000000"/>
                  </a:solidFill>
                </a:ln>
                <a:solidFill>
                  <a:schemeClr val="bg1"/>
                </a:solidFill>
                <a:latin typeface="Century Gothic" panose="020B0502020202020204" pitchFamily="34" charset="0"/>
              </a:rPr>
              <a:t> | $2,250,000</a:t>
            </a:r>
          </a:p>
        </p:txBody>
      </p:sp>
      <p:sp>
        <p:nvSpPr>
          <p:cNvPr id="9" name="Rectangle 8">
            <a:extLst>
              <a:ext uri="{FF2B5EF4-FFF2-40B4-BE49-F238E27FC236}">
                <a16:creationId xmlns:a16="http://schemas.microsoft.com/office/drawing/2014/main" id="{3F3F5DBE-628A-40B5-A9C1-6BD65A579158}"/>
              </a:ext>
            </a:extLst>
          </p:cNvPr>
          <p:cNvSpPr/>
          <p:nvPr/>
        </p:nvSpPr>
        <p:spPr>
          <a:xfrm>
            <a:off x="3846443" y="8291383"/>
            <a:ext cx="3340168" cy="624017"/>
          </a:xfrm>
          <a:prstGeom prst="rect">
            <a:avLst/>
          </a:prstGeom>
        </p:spPr>
        <p:txBody>
          <a:bodyPr wrap="square">
            <a:spAutoFit/>
          </a:bodyPr>
          <a:lstStyle/>
          <a:p>
            <a:pPr algn="r"/>
            <a:r>
              <a:rPr lang="en-US" sz="1455" dirty="0">
                <a:latin typeface="Century Gothic" panose="020B0502020202020204" pitchFamily="34" charset="0"/>
              </a:rPr>
              <a:t>Greg Gelber</a:t>
            </a:r>
          </a:p>
          <a:p>
            <a:pPr algn="r"/>
            <a:r>
              <a:rPr lang="en-US" sz="1000" dirty="0">
                <a:latin typeface="Century Gothic" panose="020B0502020202020204" pitchFamily="34" charset="0"/>
              </a:rPr>
              <a:t>843-494-2354</a:t>
            </a:r>
          </a:p>
          <a:p>
            <a:pPr algn="r"/>
            <a:r>
              <a:rPr lang="en-US" sz="1000" dirty="0">
                <a:latin typeface="Century Gothic" panose="020B0502020202020204" pitchFamily="34" charset="0"/>
              </a:rPr>
              <a:t>greg.gelber@agentownedrealty.com</a:t>
            </a:r>
            <a:endParaRPr lang="en-US" sz="727" dirty="0">
              <a:latin typeface="Century Gothic" panose="020B0502020202020204" pitchFamily="34" charset="0"/>
            </a:endParaRPr>
          </a:p>
        </p:txBody>
      </p:sp>
      <p:pic>
        <p:nvPicPr>
          <p:cNvPr id="4" name="Picture 3">
            <a:extLst>
              <a:ext uri="{FF2B5EF4-FFF2-40B4-BE49-F238E27FC236}">
                <a16:creationId xmlns:a16="http://schemas.microsoft.com/office/drawing/2014/main" id="{D8D72013-C493-4293-2E53-B8485DD475E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0" y="6477000"/>
            <a:ext cx="2377440" cy="1585994"/>
          </a:xfrm>
          <a:prstGeom prst="rect">
            <a:avLst/>
          </a:prstGeom>
          <a:ln>
            <a:no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1610</TotalTime>
  <Words>234</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$10,000 Agent Bonus on Top of 3% Buyers Agent Commission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65</cp:revision>
  <dcterms:created xsi:type="dcterms:W3CDTF">2006-08-16T00:00:00Z</dcterms:created>
  <dcterms:modified xsi:type="dcterms:W3CDTF">2024-02-05T22:02:04Z</dcterms:modified>
</cp:coreProperties>
</file>