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2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175" y="5638801"/>
            <a:ext cx="7772400" cy="441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5" y="304800"/>
            <a:ext cx="7772400" cy="5167247"/>
          </a:xfrm>
          <a:prstGeom prst="rect">
            <a:avLst/>
          </a:prstGeom>
        </p:spPr>
      </p:pic>
      <p:sp>
        <p:nvSpPr>
          <p:cNvPr id="2" name="Title 1"/>
          <p:cNvSpPr>
            <a:spLocks noGrp="1"/>
          </p:cNvSpPr>
          <p:nvPr>
            <p:ph type="ctrTitle"/>
          </p:nvPr>
        </p:nvSpPr>
        <p:spPr>
          <a:xfrm>
            <a:off x="0" y="4419600"/>
            <a:ext cx="7772400" cy="632462"/>
          </a:xfrm>
        </p:spPr>
        <p:txBody>
          <a:bodyPr>
            <a:normAutofit fontScale="90000"/>
          </a:bodyPr>
          <a:lstStyle/>
          <a:p>
            <a: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t>Renovated Top To Bottom!!</a:t>
            </a:r>
            <a:endParaRPr lang="en-US"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5942666"/>
            <a:ext cx="7772400" cy="2140184"/>
          </a:xfrm>
        </p:spPr>
        <p:txBody>
          <a:bodyPr anchor="ctr">
            <a:noAutofit/>
          </a:bodyPr>
          <a:lstStyle/>
          <a:p>
            <a:r>
              <a:rPr lang="en-US" sz="1600" dirty="0" smtClean="0">
                <a:solidFill>
                  <a:schemeClr val="bg1"/>
                </a:solidFill>
              </a:rPr>
              <a:t>This </a:t>
            </a:r>
            <a:r>
              <a:rPr lang="en-US" sz="1600" dirty="0">
                <a:solidFill>
                  <a:schemeClr val="bg1"/>
                </a:solidFill>
              </a:rPr>
              <a:t>beautiful brick ranch home is in a great location close to I-526, downtown, the islands, Costco and other grocery shopping etc.** Solid brick house with a great floorplan, large bedrooms, huge family room, NICE Large 200sf Sunroom that is heated and cooled. ** It features a Brand New roof, new HVAC, updated windows (with storm cover inserts), re-finished wood floors throughout most of the house, new carpet in the large family room, tile in the kitchen and baths, new upscale cabinetry in the kitchen, granite counters, travertine backsplash, stainless appliances (gas range), recessed lighting, big front porch, and a large fenced in backyard. This home is move-in ready! Come see it today!</a:t>
            </a:r>
            <a:endParaRPr lang="en-US" sz="1600" dirty="0">
              <a:solidFill>
                <a:schemeClr val="bg1"/>
              </a:solidFill>
            </a:endParaRPr>
          </a:p>
        </p:txBody>
      </p:sp>
      <p:sp>
        <p:nvSpPr>
          <p:cNvPr id="4" name="Rectangle 3"/>
          <p:cNvSpPr/>
          <p:nvPr/>
        </p:nvSpPr>
        <p:spPr>
          <a:xfrm>
            <a:off x="-3175" y="0"/>
            <a:ext cx="7772400" cy="738664"/>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rPr>
              <a:t>2222 N </a:t>
            </a:r>
            <a:r>
              <a:rPr lang="en-US" sz="2400" b="1" dirty="0" err="1">
                <a:solidFill>
                  <a:schemeClr val="bg1"/>
                </a:solidFill>
                <a:effectLst>
                  <a:outerShdw blurRad="38100" dist="38100" dir="2700000" algn="tl">
                    <a:srgbClr val="000000">
                      <a:alpha val="43137"/>
                    </a:srgbClr>
                  </a:outerShdw>
                </a:effectLst>
              </a:rPr>
              <a:t>Dallerton</a:t>
            </a:r>
            <a:r>
              <a:rPr lang="en-US" sz="2400" b="1" dirty="0">
                <a:solidFill>
                  <a:schemeClr val="bg1"/>
                </a:solidFill>
                <a:effectLst>
                  <a:outerShdw blurRad="38100" dist="38100" dir="2700000" algn="tl">
                    <a:srgbClr val="000000">
                      <a:alpha val="43137"/>
                    </a:srgbClr>
                  </a:outerShdw>
                </a:effectLst>
              </a:rPr>
              <a:t> </a:t>
            </a:r>
            <a:r>
              <a:rPr lang="en-US" sz="2400" b="1" dirty="0" smtClean="0">
                <a:solidFill>
                  <a:schemeClr val="bg1"/>
                </a:solidFill>
                <a:effectLst>
                  <a:outerShdw blurRad="38100" dist="38100" dir="2700000" algn="tl">
                    <a:srgbClr val="000000">
                      <a:alpha val="43137"/>
                    </a:srgbClr>
                  </a:outerShdw>
                </a:effectLst>
              </a:rPr>
              <a:t>Circle</a:t>
            </a:r>
          </a:p>
          <a:p>
            <a:pPr algn="ctr"/>
            <a:r>
              <a:rPr lang="en-US" sz="1800" b="1" dirty="0" err="1" smtClean="0">
                <a:solidFill>
                  <a:schemeClr val="bg1"/>
                </a:solidFill>
                <a:effectLst>
                  <a:outerShdw blurRad="38100" dist="38100" dir="2700000" algn="tl">
                    <a:srgbClr val="000000">
                      <a:alpha val="43137"/>
                    </a:srgbClr>
                  </a:outerShdw>
                </a:effectLst>
              </a:rPr>
              <a:t>Sylcope</a:t>
            </a:r>
            <a:r>
              <a:rPr lang="en-US" sz="1800" b="1" dirty="0" smtClean="0">
                <a:solidFill>
                  <a:schemeClr val="bg1"/>
                </a:solidFill>
                <a:effectLst>
                  <a:outerShdw blurRad="38100" dist="38100" dir="2700000" algn="tl">
                    <a:srgbClr val="000000">
                      <a:alpha val="43137"/>
                    </a:srgbClr>
                  </a:outerShdw>
                </a:effectLst>
              </a:rPr>
              <a:t> :: Charleston</a:t>
            </a:r>
            <a:r>
              <a:rPr lang="en-US" sz="1800" b="1" dirty="0">
                <a:solidFill>
                  <a:schemeClr val="bg1"/>
                </a:solidFill>
                <a:effectLst>
                  <a:outerShdw blurRad="38100" dist="38100" dir="2700000" algn="tl">
                    <a:srgbClr val="000000">
                      <a:alpha val="43137"/>
                    </a:srgbClr>
                  </a:outerShdw>
                </a:effectLst>
              </a:rPr>
              <a:t>, SC </a:t>
            </a:r>
            <a:r>
              <a:rPr lang="en-US" sz="1800" b="1" dirty="0" smtClean="0">
                <a:solidFill>
                  <a:schemeClr val="bg1"/>
                </a:solidFill>
                <a:effectLst>
                  <a:outerShdw blurRad="38100" dist="38100" dir="2700000" algn="tl">
                    <a:srgbClr val="000000">
                      <a:alpha val="43137"/>
                    </a:srgbClr>
                  </a:outerShdw>
                </a:effectLst>
              </a:rPr>
              <a:t>29414 :: MLS</a:t>
            </a:r>
            <a:r>
              <a:rPr lang="en-US" sz="1800" b="1" dirty="0">
                <a:solidFill>
                  <a:schemeClr val="bg1"/>
                </a:solidFill>
                <a:effectLst>
                  <a:outerShdw blurRad="38100" dist="38100" dir="2700000" algn="tl">
                    <a:srgbClr val="000000">
                      <a:alpha val="43137"/>
                    </a:srgbClr>
                  </a:outerShdw>
                </a:effectLst>
              </a:rPr>
              <a:t># </a:t>
            </a:r>
            <a:r>
              <a:rPr lang="en-US" sz="1800" b="1" dirty="0" smtClean="0">
                <a:solidFill>
                  <a:schemeClr val="bg1"/>
                </a:solidFill>
                <a:effectLst>
                  <a:outerShdw blurRad="38100" dist="38100" dir="2700000" algn="tl">
                    <a:srgbClr val="000000">
                      <a:alpha val="43137"/>
                    </a:srgbClr>
                  </a:outerShdw>
                </a:effectLst>
              </a:rPr>
              <a:t>15024803</a:t>
            </a:r>
            <a:r>
              <a:rPr lang="en-US" sz="1800" b="1" dirty="0">
                <a:solidFill>
                  <a:schemeClr val="bg1"/>
                </a:solidFill>
                <a:effectLst>
                  <a:outerShdw blurRad="38100" dist="38100" dir="2700000" algn="tl">
                    <a:srgbClr val="000000">
                      <a:alpha val="43137"/>
                    </a:srgbClr>
                  </a:outerShdw>
                </a:effectLst>
              </a:rPr>
              <a:t> </a:t>
            </a:r>
            <a:r>
              <a:rPr lang="en-US" sz="1800" b="1" dirty="0" smtClean="0">
                <a:solidFill>
                  <a:schemeClr val="bg1"/>
                </a:solidFill>
                <a:effectLst>
                  <a:outerShdw blurRad="38100" dist="38100" dir="2700000" algn="tl">
                    <a:srgbClr val="000000">
                      <a:alpha val="43137"/>
                    </a:srgbClr>
                  </a:outerShdw>
                </a:effectLst>
              </a:rPr>
              <a:t>:: $</a:t>
            </a:r>
            <a:r>
              <a:rPr lang="en-US" sz="1800" b="1" dirty="0">
                <a:solidFill>
                  <a:schemeClr val="bg1"/>
                </a:solidFill>
                <a:effectLst>
                  <a:outerShdw blurRad="38100" dist="38100" dir="2700000" algn="tl">
                    <a:srgbClr val="000000">
                      <a:alpha val="43137"/>
                    </a:srgbClr>
                  </a:outerShdw>
                </a:effectLst>
              </a:rPr>
              <a:t>299,900</a:t>
            </a:r>
            <a:endParaRPr lang="en-US" sz="1800" b="1" dirty="0">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0160" y="5075403"/>
            <a:ext cx="1375411" cy="914400"/>
          </a:xfrm>
          <a:prstGeom prst="rect">
            <a:avLst/>
          </a:prstGeom>
          <a:ln>
            <a:noFill/>
          </a:ln>
          <a:effectLst>
            <a:softEdge rad="112500"/>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20641" y="5075403"/>
            <a:ext cx="1375410" cy="914400"/>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5075403"/>
            <a:ext cx="1375410" cy="914400"/>
          </a:xfrm>
          <a:prstGeom prst="rect">
            <a:avLst/>
          </a:prstGeom>
          <a:ln>
            <a:noFill/>
          </a:ln>
          <a:effectLst>
            <a:softEdge rad="112500"/>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075403"/>
            <a:ext cx="1375410" cy="914400"/>
          </a:xfrm>
          <a:prstGeom prst="rect">
            <a:avLst/>
          </a:prstGeom>
          <a:ln>
            <a:noFill/>
          </a:ln>
          <a:effectLst>
            <a:softEdge rad="112500"/>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40481" y="5075403"/>
            <a:ext cx="1375410" cy="914400"/>
          </a:xfrm>
          <a:prstGeom prst="rect">
            <a:avLst/>
          </a:prstGeom>
          <a:ln>
            <a:noFill/>
          </a:ln>
          <a:effectLst>
            <a:softEdge rad="112500"/>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60321" y="5075403"/>
            <a:ext cx="1375410" cy="914400"/>
          </a:xfrm>
          <a:prstGeom prst="rect">
            <a:avLst/>
          </a:prstGeom>
          <a:ln>
            <a:noFill/>
          </a:ln>
          <a:effectLst>
            <a:softEdge rad="112500"/>
          </a:effectLst>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a:t>
            </a:r>
            <a:r>
              <a:rPr lang="en-US" sz="1400" dirty="0" smtClean="0">
                <a:solidFill>
                  <a:schemeClr val="bg1"/>
                </a:solidFill>
                <a:effectLst>
                  <a:outerShdw blurRad="38100" dist="38100" dir="2700000" algn="tl">
                    <a:srgbClr val="000000">
                      <a:alpha val="43137"/>
                    </a:srgbClr>
                  </a:outerShdw>
                </a:effectLst>
              </a:rPr>
              <a:t>scott.r.baskin@gmail.com | </a:t>
            </a:r>
            <a:r>
              <a:rPr lang="en-US" sz="1400" dirty="0">
                <a:solidFill>
                  <a:schemeClr val="bg1"/>
                </a:solidFill>
                <a:effectLst>
                  <a:outerShdw blurRad="38100" dist="38100" dir="2700000" algn="tl">
                    <a:srgbClr val="000000">
                      <a:alpha val="43137"/>
                    </a:srgbClr>
                  </a:outerShdw>
                </a:effectLst>
              </a:rPr>
              <a:t>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77510" y="8082851"/>
            <a:ext cx="1375411" cy="914400"/>
          </a:xfrm>
          <a:prstGeom prst="rect">
            <a:avLst/>
          </a:prstGeom>
          <a:ln>
            <a:noFill/>
          </a:ln>
          <a:effectLst>
            <a:softEdge rad="112500"/>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19979" y="8082851"/>
            <a:ext cx="1375411" cy="914400"/>
          </a:xfrm>
          <a:prstGeom prst="rect">
            <a:avLst/>
          </a:prstGeom>
          <a:ln>
            <a:noFill/>
          </a:ln>
          <a:effectLst>
            <a:softEdge rad="112500"/>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0800" y="8082851"/>
            <a:ext cx="1375411" cy="914400"/>
          </a:xfrm>
          <a:prstGeom prst="rect">
            <a:avLst/>
          </a:prstGeom>
          <a:ln>
            <a:noFill/>
          </a:ln>
          <a:effectLst>
            <a:softEdge rad="112500"/>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313" y="8082851"/>
            <a:ext cx="1375411" cy="914400"/>
          </a:xfrm>
          <a:prstGeom prst="rect">
            <a:avLst/>
          </a:prstGeom>
          <a:ln>
            <a:noFill/>
          </a:ln>
          <a:effectLst>
            <a:softEdge rad="112500"/>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39156" y="8082851"/>
            <a:ext cx="1375411" cy="914400"/>
          </a:xfrm>
          <a:prstGeom prst="rect">
            <a:avLst/>
          </a:prstGeom>
          <a:ln>
            <a:noFill/>
          </a:ln>
          <a:effectLst>
            <a:softEdge rad="112500"/>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558333" y="8082851"/>
            <a:ext cx="1375411" cy="914400"/>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188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Renovated Top To Bottom!!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cp:lastModifiedBy>
  <cp:revision>6</cp:revision>
  <dcterms:created xsi:type="dcterms:W3CDTF">2006-08-16T00:00:00Z</dcterms:created>
  <dcterms:modified xsi:type="dcterms:W3CDTF">2015-09-29T13:40:41Z</dcterms:modified>
</cp:coreProperties>
</file>