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marco.rivetti@libero.it"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hyperlink" Target="http://www.southernlivingre.com/"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05029"/>
            <a:ext cx="7772400" cy="2083497"/>
          </a:xfrm>
        </p:spPr>
        <p:txBody>
          <a:bodyPr anchor="ctr">
            <a:normAutofit fontScale="92500" lnSpcReduction="10000"/>
          </a:bodyPr>
          <a:lstStyle/>
          <a:p>
            <a:r>
              <a:rPr lang="en-US" sz="1600" dirty="0">
                <a:solidFill>
                  <a:schemeClr val="tx2">
                    <a:lumMod val="75000"/>
                  </a:schemeClr>
                </a:solidFill>
                <a:latin typeface="Georgia" panose="02040502050405020303" pitchFamily="18" charset="0"/>
              </a:rPr>
              <a:t>This 2,131 sq. ft. family home, is located on a cul-de-sac in an established neighborhood with beautiful old trees and sidewalks, close to all the amenities in the area. It </a:t>
            </a:r>
            <a:r>
              <a:rPr lang="en-US" sz="1600" dirty="0" err="1">
                <a:solidFill>
                  <a:schemeClr val="tx2">
                    <a:lumMod val="75000"/>
                  </a:schemeClr>
                </a:solidFill>
                <a:latin typeface="Georgia" panose="02040502050405020303" pitchFamily="18" charset="0"/>
              </a:rPr>
              <a:t>isThis</a:t>
            </a:r>
            <a:r>
              <a:rPr lang="en-US" sz="1600" dirty="0">
                <a:solidFill>
                  <a:schemeClr val="tx2">
                    <a:lumMod val="75000"/>
                  </a:schemeClr>
                </a:solidFill>
                <a:latin typeface="Georgia" panose="02040502050405020303" pitchFamily="18" charset="0"/>
              </a:rPr>
              <a:t> amazing brick property is a must see, developed on one of the biggest lot in the neighborhood and it is beautifully landscaped. The entire property has been freshly painted with new laminate flooring installed. The elegant double door entry of this newly renovated home, opens to a gracious foyer, a large formal dining room and a precious living room enriched by a brick fireplace, beamed ceiling, a </a:t>
            </a:r>
            <a:r>
              <a:rPr lang="en-US" sz="1600" dirty="0" err="1">
                <a:solidFill>
                  <a:schemeClr val="tx2">
                    <a:lumMod val="75000"/>
                  </a:schemeClr>
                </a:solidFill>
                <a:latin typeface="Georgia" panose="02040502050405020303" pitchFamily="18" charset="0"/>
              </a:rPr>
              <a:t>a</a:t>
            </a:r>
            <a:r>
              <a:rPr lang="en-US" sz="1600" dirty="0">
                <a:solidFill>
                  <a:schemeClr val="tx2">
                    <a:lumMod val="75000"/>
                  </a:schemeClr>
                </a:solidFill>
                <a:latin typeface="Georgia" panose="02040502050405020303" pitchFamily="18" charset="0"/>
              </a:rPr>
              <a:t> new ceiling fan, a built-in bookcase and an elegant wet bar ideal for entertaining. And there is so much more to explore about this home. Check out the tour to see it all!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262" y="8801100"/>
            <a:ext cx="2624138" cy="952500"/>
          </a:xfrm>
          <a:prstGeom prst="rect">
            <a:avLst/>
          </a:prstGeom>
        </p:spPr>
      </p:pic>
      <p:sp>
        <p:nvSpPr>
          <p:cNvPr id="5" name="Rectangle 4"/>
          <p:cNvSpPr/>
          <p:nvPr/>
        </p:nvSpPr>
        <p:spPr>
          <a:xfrm>
            <a:off x="0" y="8801100"/>
            <a:ext cx="3886200" cy="1138773"/>
          </a:xfrm>
          <a:prstGeom prst="rect">
            <a:avLst/>
          </a:prstGeom>
        </p:spPr>
        <p:txBody>
          <a:bodyPr>
            <a:spAutoFit/>
          </a:bodyPr>
          <a:lstStyle/>
          <a:p>
            <a:r>
              <a:rPr lang="en-US" sz="1800" b="1" dirty="0">
                <a:solidFill>
                  <a:schemeClr val="tx2">
                    <a:lumMod val="50000"/>
                  </a:schemeClr>
                </a:solidFill>
                <a:latin typeface="Georgia" panose="02040502050405020303" pitchFamily="18" charset="0"/>
              </a:rPr>
              <a:t>Marco </a:t>
            </a:r>
            <a:r>
              <a:rPr lang="en-US" sz="1800" b="1" dirty="0" err="1">
                <a:solidFill>
                  <a:schemeClr val="tx2">
                    <a:lumMod val="50000"/>
                  </a:schemeClr>
                </a:solidFill>
                <a:latin typeface="Georgia" panose="02040502050405020303" pitchFamily="18" charset="0"/>
              </a:rPr>
              <a:t>Rivetti</a:t>
            </a:r>
            <a:endParaRPr lang="en-US" sz="1800" b="1" dirty="0">
              <a:solidFill>
                <a:schemeClr val="tx2">
                  <a:lumMod val="50000"/>
                </a:schemeClr>
              </a:solidFill>
              <a:latin typeface="Georgia" panose="02040502050405020303" pitchFamily="18" charset="0"/>
            </a:endParaRPr>
          </a:p>
          <a:p>
            <a:r>
              <a:rPr lang="en-US" sz="1600" dirty="0">
                <a:solidFill>
                  <a:schemeClr val="tx2">
                    <a:lumMod val="50000"/>
                  </a:schemeClr>
                </a:solidFill>
                <a:latin typeface="Georgia" panose="02040502050405020303" pitchFamily="18" charset="0"/>
              </a:rPr>
              <a:t>(843) 817-4934</a:t>
            </a:r>
          </a:p>
          <a:p>
            <a:r>
              <a:rPr lang="en-US" sz="1600" dirty="0">
                <a:solidFill>
                  <a:schemeClr val="tx2">
                    <a:lumMod val="50000"/>
                  </a:schemeClr>
                </a:solidFill>
                <a:latin typeface="Georgia" panose="02040502050405020303" pitchFamily="18" charset="0"/>
                <a:hlinkClick r:id="rId3"/>
              </a:rPr>
              <a:t>marco.rivetti@libero.it</a:t>
            </a:r>
            <a:r>
              <a:rPr lang="en-US" sz="1600" dirty="0">
                <a:solidFill>
                  <a:schemeClr val="tx2">
                    <a:lumMod val="50000"/>
                  </a:schemeClr>
                </a:solidFill>
                <a:latin typeface="Georgia" panose="02040502050405020303" pitchFamily="18" charset="0"/>
              </a:rPr>
              <a:t>  </a:t>
            </a:r>
            <a:r>
              <a:rPr lang="en-US" sz="1600" dirty="0">
                <a:solidFill>
                  <a:schemeClr val="tx2">
                    <a:lumMod val="50000"/>
                  </a:schemeClr>
                </a:solidFill>
                <a:latin typeface="Georgia" panose="02040502050405020303" pitchFamily="18" charset="0"/>
                <a:hlinkClick r:id="rId4"/>
              </a:rPr>
              <a:t>www.southernlivingre.com</a:t>
            </a:r>
            <a:endParaRPr lang="en-US" sz="1600" dirty="0">
              <a:solidFill>
                <a:schemeClr val="tx2">
                  <a:lumMod val="50000"/>
                </a:schemeClr>
              </a:solidFill>
              <a:latin typeface="Georgia" panose="02040502050405020303"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7772400" cy="5165385"/>
          </a:xfrm>
          <a:prstGeom prst="rect">
            <a:avLst/>
          </a:prstGeom>
          <a:ln>
            <a:noFill/>
          </a:ln>
          <a:effectLst>
            <a:softEdge rad="112500"/>
          </a:effectLst>
        </p:spPr>
      </p:pic>
      <p:sp>
        <p:nvSpPr>
          <p:cNvPr id="10" name="Rectangle 9"/>
          <p:cNvSpPr/>
          <p:nvPr/>
        </p:nvSpPr>
        <p:spPr>
          <a:xfrm>
            <a:off x="0" y="3633670"/>
            <a:ext cx="7772400" cy="738664"/>
          </a:xfrm>
          <a:prstGeom prst="rect">
            <a:avLst/>
          </a:prstGeom>
          <a:noFill/>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Georgia" panose="02040502050405020303" pitchFamily="18" charset="0"/>
              </a:rPr>
              <a:t>2223 Forest Lakes Boulevard</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Forest Lakes ~ Charleston, SC 29414 ~ MLS# 17032145 ~ $309,900</a:t>
            </a:r>
          </a:p>
        </p:txBody>
      </p:sp>
      <p:sp>
        <p:nvSpPr>
          <p:cNvPr id="11" name="Rectangle 10"/>
          <p:cNvSpPr/>
          <p:nvPr/>
        </p:nvSpPr>
        <p:spPr>
          <a:xfrm>
            <a:off x="5148262" y="9689068"/>
            <a:ext cx="2624138" cy="369332"/>
          </a:xfrm>
          <a:prstGeom prst="rect">
            <a:avLst/>
          </a:prstGeom>
        </p:spPr>
        <p:txBody>
          <a:bodyPr wrap="square">
            <a:spAutoFit/>
          </a:bodyPr>
          <a:lstStyle/>
          <a:p>
            <a:pPr algn="ctr"/>
            <a:r>
              <a:rPr lang="en-US" sz="900" dirty="0">
                <a:latin typeface="Georgia" panose="02040502050405020303" pitchFamily="18" charset="0"/>
              </a:rPr>
              <a:t>Southern Living Real Estate</a:t>
            </a:r>
            <a:br>
              <a:rPr lang="en-US" sz="900" dirty="0">
                <a:latin typeface="Georgia" panose="02040502050405020303" pitchFamily="18" charset="0"/>
              </a:rPr>
            </a:br>
            <a:r>
              <a:rPr lang="en-US" sz="900" dirty="0">
                <a:latin typeface="Georgia" panose="02040502050405020303" pitchFamily="18" charset="0"/>
              </a:rPr>
              <a:t>2249 Salt Wind Way, Mt. Pleasant, SC 29466</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59000" y="4422623"/>
            <a:ext cx="1600200" cy="1063777"/>
          </a:xfrm>
          <a:prstGeom prst="rect">
            <a:avLst/>
          </a:prstGeom>
          <a:ln>
            <a:noFill/>
          </a:ln>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3200" y="4423188"/>
            <a:ext cx="1600200" cy="1063212"/>
          </a:xfrm>
          <a:prstGeom prst="rect">
            <a:avLst/>
          </a:prstGeom>
          <a:ln>
            <a:noFill/>
          </a:ln>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400" y="4423125"/>
            <a:ext cx="1600200" cy="1063275"/>
          </a:xfrm>
          <a:prstGeom prst="rect">
            <a:avLst/>
          </a:prstGeom>
          <a:ln>
            <a:noFill/>
          </a:ln>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0" y="4422940"/>
            <a:ext cx="1600200" cy="1063460"/>
          </a:xfrm>
          <a:prstGeom prst="rect">
            <a:avLst/>
          </a:prstGeom>
          <a:ln>
            <a:noFill/>
          </a:ln>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0" y="7607185"/>
            <a:ext cx="1600200" cy="1063515"/>
          </a:xfrm>
          <a:prstGeom prst="rect">
            <a:avLst/>
          </a:prstGeom>
          <a:ln>
            <a:noFill/>
          </a:ln>
          <a:effec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9000" y="7607274"/>
            <a:ext cx="1600200" cy="1063336"/>
          </a:xfrm>
          <a:prstGeom prst="rect">
            <a:avLst/>
          </a:prstGeom>
          <a:ln>
            <a:noFill/>
          </a:ln>
          <a:effec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13200" y="7607156"/>
            <a:ext cx="1600200" cy="1063571"/>
          </a:xfrm>
          <a:prstGeom prst="rect">
            <a:avLst/>
          </a:prstGeom>
          <a:ln>
            <a:noFill/>
          </a:ln>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8513" y="7608019"/>
            <a:ext cx="1597973" cy="1061845"/>
          </a:xfrm>
          <a:prstGeom prst="rect">
            <a:avLst/>
          </a:prstGeom>
          <a:ln>
            <a:noFill/>
          </a:ln>
          <a:effectLst/>
        </p:spPr>
      </p:pic>
      <p:sp>
        <p:nvSpPr>
          <p:cNvPr id="2" name="Rectangle 1"/>
          <p:cNvSpPr/>
          <p:nvPr/>
        </p:nvSpPr>
        <p:spPr>
          <a:xfrm rot="20092608">
            <a:off x="-4524259" y="3006707"/>
            <a:ext cx="4724399" cy="1569660"/>
          </a:xfrm>
          <a:prstGeom prst="rect">
            <a:avLst/>
          </a:prstGeom>
          <a:noFill/>
        </p:spPr>
        <p:txBody>
          <a:bodyPr wrap="square" lIns="91440" tIns="45720" rIns="91440" bIns="45720">
            <a:spAutoFit/>
          </a:bodyPr>
          <a:lstStyle/>
          <a:p>
            <a:pPr algn="ctr"/>
            <a:r>
              <a:rPr lang="en-US" sz="9600" b="0" cap="none" spc="0" dirty="0">
                <a:ln w="0">
                  <a:solidFill>
                    <a:schemeClr val="bg1">
                      <a:lumMod val="95000"/>
                    </a:schemeClr>
                  </a:solidFill>
                </a:ln>
                <a:noFill/>
                <a:latin typeface="Stencil" panose="040409050D0802020404" pitchFamily="82" charset="0"/>
              </a:rPr>
              <a:t>DRAFT</a:t>
            </a:r>
          </a:p>
        </p:txBody>
      </p:sp>
      <p:sp>
        <p:nvSpPr>
          <p:cNvPr id="8" name="Rectangle 7"/>
          <p:cNvSpPr/>
          <p:nvPr/>
        </p:nvSpPr>
        <p:spPr>
          <a:xfrm>
            <a:off x="10160" y="86380"/>
            <a:ext cx="7772400" cy="461665"/>
          </a:xfrm>
          <a:prstGeom prst="rect">
            <a:avLst/>
          </a:prstGeom>
        </p:spPr>
        <p:txBody>
          <a:bodyPr wrap="square">
            <a:spAutoFit/>
          </a:bodyPr>
          <a:lstStyle/>
          <a:p>
            <a:pPr algn="ctr"/>
            <a:r>
              <a:rPr lang="en-US" sz="2400" b="1" dirty="0">
                <a:solidFill>
                  <a:schemeClr val="bg1"/>
                </a:solidFill>
                <a:latin typeface="Century Gothic" panose="020B0502020202020204" pitchFamily="34" charset="0"/>
              </a:rPr>
              <a:t>Elegant Home in an Established </a:t>
            </a:r>
            <a:r>
              <a:rPr lang="en-US" sz="2400" b="1" dirty="0" err="1">
                <a:solidFill>
                  <a:schemeClr val="bg1"/>
                </a:solidFill>
                <a:latin typeface="Century Gothic" panose="020B0502020202020204" pitchFamily="34" charset="0"/>
              </a:rPr>
              <a:t>Neighbourhood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743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185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Georgia</vt:lpstr>
      <vt:lpstr>Stencil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cp:revision>
  <dcterms:created xsi:type="dcterms:W3CDTF">2006-08-16T00:00:00Z</dcterms:created>
  <dcterms:modified xsi:type="dcterms:W3CDTF">2018-02-25T21:35:36Z</dcterms:modified>
</cp:coreProperties>
</file>