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3/19/2026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824" r="824"/>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100" b="1" dirty="0">
                <a:solidFill>
                  <a:schemeClr val="bg1"/>
                </a:solidFill>
                <a:effectLst>
                  <a:outerShdw blurRad="38100" dist="38100" dir="2700000" algn="tl">
                    <a:srgbClr val="000000">
                      <a:alpha val="43137"/>
                    </a:srgbClr>
                  </a:outerShdw>
                </a:effectLst>
                <a:latin typeface="Century Gothic" panose="020B0502020202020204" pitchFamily="34" charset="0"/>
              </a:rPr>
              <a:t>Move-In Ready | Close To Everything!</a:t>
            </a:r>
          </a:p>
        </p:txBody>
      </p:sp>
      <p:sp>
        <p:nvSpPr>
          <p:cNvPr id="3" name="Subtitle 2"/>
          <p:cNvSpPr>
            <a:spLocks noGrp="1"/>
          </p:cNvSpPr>
          <p:nvPr>
            <p:ph type="subTitle" idx="1"/>
          </p:nvPr>
        </p:nvSpPr>
        <p:spPr>
          <a:xfrm>
            <a:off x="6724" y="5689869"/>
            <a:ext cx="8222876" cy="1511069"/>
          </a:xfrm>
        </p:spPr>
        <p:txBody>
          <a:bodyPr anchor="ctr">
            <a:noAutofit/>
          </a:bodyPr>
          <a:lstStyle/>
          <a:p>
            <a:r>
              <a:rPr lang="en-US" sz="1400" dirty="0">
                <a:solidFill>
                  <a:schemeClr val="bg1">
                    <a:lumMod val="50000"/>
                  </a:schemeClr>
                </a:solidFill>
                <a:latin typeface="Century Gothic" panose="020B0502020202020204" pitchFamily="34" charset="0"/>
              </a:rPr>
              <a:t>Well maintained and thoughtfully updated home in an extremely convenient location close to everything. Oak hardwoods throughout the home, fresh leathered granite countertops and appliances within the last year, newer HVAC and roof in great shape. Tankless hot water heater and fully fenced yard as well. Fresh paint throughout home. Under ten minutes to both Park Circle or peninsula Charleston, and also close to both 526 and 26. Home lives bigger than its size with eat in kitchen and good sized living room. No flood insurance required. All this for under $200,000, not something you see every day.</a:t>
            </a: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833818"/>
            <a:ext cx="8229600" cy="707886"/>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2226 Suffolk Street</a:t>
            </a:r>
          </a:p>
          <a:p>
            <a:pPr algn="ct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Dorchester Terrace | North Charleston, SC 29405 | MLS# 26007667 | $198,500</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8600" y="7318787"/>
            <a:ext cx="2132208" cy="1421472"/>
          </a:xfrm>
          <a:prstGeom prst="rect">
            <a:avLst/>
          </a:prstGeom>
          <a:ln w="3175">
            <a:solidFill>
              <a:schemeClr val="bg1"/>
            </a:solidFill>
          </a:ln>
        </p:spPr>
      </p:pic>
      <p:pic>
        <p:nvPicPr>
          <p:cNvPr id="7" name="Picture 6">
            <a:extLst>
              <a:ext uri="{FF2B5EF4-FFF2-40B4-BE49-F238E27FC236}">
                <a16:creationId xmlns:a16="http://schemas.microsoft.com/office/drawing/2014/main" id="{6AB59611-DE8B-363A-A556-9A12974BC36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870450" y="7319109"/>
            <a:ext cx="2130549" cy="1420366"/>
          </a:xfrm>
          <a:prstGeom prst="rect">
            <a:avLst/>
          </a:prstGeom>
          <a:ln w="3175">
            <a:solidFill>
              <a:schemeClr val="bg1"/>
            </a:solidFill>
          </a:ln>
        </p:spPr>
      </p:pic>
      <p:pic>
        <p:nvPicPr>
          <p:cNvPr id="10" name="Picture 9">
            <a:extLst>
              <a:ext uri="{FF2B5EF4-FFF2-40B4-BE49-F238E27FC236}">
                <a16:creationId xmlns:a16="http://schemas.microsoft.com/office/drawing/2014/main" id="{259586E8-13FC-0F8C-4B66-0AB2A9178D2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49526" y="7318787"/>
            <a:ext cx="2132208" cy="1421472"/>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974</TotalTime>
  <Words>168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Move-In Ready | Close To Everything!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CVH360</dc:creator>
  <cp:lastModifiedBy>A. Thomas Price</cp:lastModifiedBy>
  <cp:revision>129</cp:revision>
  <dcterms:created xsi:type="dcterms:W3CDTF">2006-08-16T00:00:00Z</dcterms:created>
  <dcterms:modified xsi:type="dcterms:W3CDTF">2026-03-19T16:29:48Z</dcterms:modified>
</cp:coreProperties>
</file>