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2/4/2016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2/4/2016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image" Target="../media/image1.jpg"/><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image" Target="../media/image7.jpeg"/><Relationship Id="rId5" Type="http://schemas.openxmlformats.org/officeDocument/2006/relationships/hyperlink" Target="mailto:bobglover08@gmail.com" TargetMode="External"/><Relationship Id="rId10" Type="http://schemas.openxmlformats.org/officeDocument/2006/relationships/image" Target="../media/image6.jpeg"/><Relationship Id="rId4" Type="http://schemas.openxmlformats.org/officeDocument/2006/relationships/hyperlink" Target="mailto:mriser@ccim.net"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755268"/>
            <a:ext cx="3886200" cy="2511177"/>
          </a:xfrm>
        </p:spPr>
        <p:txBody>
          <a:bodyPr>
            <a:normAutofit/>
          </a:bodyPr>
          <a:lstStyle/>
          <a:p>
            <a:r>
              <a:rPr lang="en-US" sz="2800" dirty="0">
                <a:latin typeface="Arial" panose="020B0604020202020204" pitchFamily="34" charset="0"/>
                <a:cs typeface="Arial" panose="020B0604020202020204" pitchFamily="34" charset="0"/>
              </a:rPr>
              <a:t>222 Market Hall </a:t>
            </a:r>
            <a:r>
              <a:rPr lang="en-US" sz="2800" dirty="0" smtClean="0">
                <a:latin typeface="Arial" panose="020B0604020202020204" pitchFamily="34" charset="0"/>
                <a:cs typeface="Arial" panose="020B0604020202020204" pitchFamily="34" charset="0"/>
              </a:rPr>
              <a:t>St</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Spring </a:t>
            </a:r>
            <a:r>
              <a:rPr lang="en-US" sz="2400" dirty="0">
                <a:latin typeface="Arial" panose="020B0604020202020204" pitchFamily="34" charset="0"/>
                <a:cs typeface="Arial" panose="020B0604020202020204" pitchFamily="34" charset="0"/>
              </a:rPr>
              <a:t>Grove</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Moncks </a:t>
            </a:r>
            <a:r>
              <a:rPr lang="en-US" sz="2400" dirty="0" smtClean="0">
                <a:latin typeface="Arial" panose="020B0604020202020204" pitchFamily="34" charset="0"/>
                <a:cs typeface="Arial" panose="020B0604020202020204" pitchFamily="34" charset="0"/>
              </a:rPr>
              <a:t>Corner</a:t>
            </a: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MLS# 16002665</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$199,900</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518" b="5413"/>
          <a:stretch/>
        </p:blipFill>
        <p:spPr>
          <a:xfrm>
            <a:off x="121885" y="823693"/>
            <a:ext cx="3602371" cy="2374328"/>
          </a:xfrm>
          <a:prstGeom prst="rect">
            <a:avLst/>
          </a:prstGeom>
        </p:spPr>
      </p:pic>
      <p:sp>
        <p:nvSpPr>
          <p:cNvPr id="14" name="Rectangle 13"/>
          <p:cNvSpPr/>
          <p:nvPr/>
        </p:nvSpPr>
        <p:spPr>
          <a:xfrm>
            <a:off x="1" y="8763000"/>
            <a:ext cx="7772399" cy="1338828"/>
          </a:xfrm>
          <a:prstGeom prst="rect">
            <a:avLst/>
          </a:prstGeom>
        </p:spPr>
        <p:txBody>
          <a:bodyPr wrap="square">
            <a:spAutoFit/>
          </a:bodyPr>
          <a:lstStyle/>
          <a:p>
            <a:pPr algn="ctr"/>
            <a:r>
              <a:rPr lang="en-US" sz="2800" b="1" dirty="0" smtClean="0"/>
              <a:t>Michelle Riser &amp; Bob Glover</a:t>
            </a:r>
          </a:p>
          <a:p>
            <a:pPr algn="ctr"/>
            <a:r>
              <a:rPr lang="en-US" sz="1400" dirty="0" smtClean="0"/>
              <a:t>843-860-1229 (Michelle) | 843-693-1837 (Bob)</a:t>
            </a:r>
          </a:p>
          <a:p>
            <a:pPr algn="ctr"/>
            <a:r>
              <a:rPr lang="en-US" sz="1400" dirty="0" smtClean="0">
                <a:hlinkClick r:id="rId4"/>
              </a:rPr>
              <a:t>mriser@ccim.net</a:t>
            </a:r>
            <a:r>
              <a:rPr lang="en-US" sz="1400" dirty="0"/>
              <a:t> | </a:t>
            </a:r>
            <a:r>
              <a:rPr lang="en-US" sz="1400" dirty="0" smtClean="0">
                <a:hlinkClick r:id="rId5"/>
              </a:rPr>
              <a:t>bobglover08@gmail.com</a:t>
            </a:r>
            <a:r>
              <a:rPr lang="en-US" sz="1400" dirty="0" smtClean="0"/>
              <a:t> </a:t>
            </a:r>
          </a:p>
          <a:p>
            <a:pPr algn="ctr"/>
            <a:endParaRPr lang="en-US" sz="1400" dirty="0"/>
          </a:p>
          <a:p>
            <a:pPr algn="ctr"/>
            <a:r>
              <a:rPr lang="en-US" sz="1050" dirty="0"/>
              <a:t>Matthew Ryan </a:t>
            </a:r>
            <a:r>
              <a:rPr lang="en-US" sz="1050" dirty="0" smtClean="0"/>
              <a:t>Company, </a:t>
            </a:r>
            <a:r>
              <a:rPr lang="en-US" sz="1100" dirty="0"/>
              <a:t>104 Berkeley </a:t>
            </a:r>
            <a:r>
              <a:rPr lang="en-US" sz="1100" dirty="0" smtClean="0"/>
              <a:t>Square, </a:t>
            </a:r>
            <a:r>
              <a:rPr lang="en-US" sz="1100" dirty="0"/>
              <a:t>PMB </a:t>
            </a:r>
            <a:r>
              <a:rPr lang="en-US" sz="1100" dirty="0" smtClean="0"/>
              <a:t>59, </a:t>
            </a:r>
            <a:r>
              <a:rPr lang="en-US" sz="1100" dirty="0"/>
              <a:t>Goose Creek, 29445</a:t>
            </a:r>
            <a:endParaRPr lang="en-US" sz="1600" dirty="0"/>
          </a:p>
        </p:txBody>
      </p:sp>
      <p:sp>
        <p:nvSpPr>
          <p:cNvPr id="15" name="Rectangle 14"/>
          <p:cNvSpPr/>
          <p:nvPr/>
        </p:nvSpPr>
        <p:spPr>
          <a:xfrm>
            <a:off x="1" y="101025"/>
            <a:ext cx="7772400" cy="523220"/>
          </a:xfrm>
          <a:prstGeom prst="rect">
            <a:avLst/>
          </a:prstGeom>
          <a:solidFill>
            <a:srgbClr val="C00000"/>
          </a:solidFill>
          <a:effectLst>
            <a:outerShdw blurRad="50800" dist="38100" dir="16200000" rotWithShape="0">
              <a:prstClr val="black">
                <a:alpha val="40000"/>
              </a:prstClr>
            </a:outerShdw>
          </a:effectLst>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Like </a:t>
            </a:r>
            <a:r>
              <a:rPr lang="en-US" sz="28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 ~ Don't Wait On New Construction</a:t>
            </a: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6">
            <a:extLst>
              <a:ext uri="{28A0092B-C50C-407E-A947-70E740481C1C}">
                <a14:useLocalDpi xmlns:a14="http://schemas.microsoft.com/office/drawing/2010/main" val="0"/>
              </a:ext>
            </a:extLst>
          </a:blip>
          <a:srcRect l="8126" r="6875"/>
          <a:stretch/>
        </p:blipFill>
        <p:spPr bwMode="auto">
          <a:xfrm>
            <a:off x="0" y="8763000"/>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55118"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4826348"/>
            <a:ext cx="7772400" cy="2308324"/>
          </a:xfrm>
          <a:prstGeom prst="rect">
            <a:avLst/>
          </a:prstGeom>
        </p:spPr>
        <p:txBody>
          <a:bodyPr wrap="square">
            <a:spAutoFit/>
          </a:bodyPr>
          <a:lstStyle/>
          <a:p>
            <a:pPr algn="ctr"/>
            <a:r>
              <a:rPr lang="en-US" sz="1600" dirty="0"/>
              <a:t>Beautiful home in near perfect condition. Home owner spends time away and this home has barely been lived in. Upgraded lighting and built in surround sound included. The back sun room and covered patio make a wonderful place to enjoy the pond and relax. Nice sized yard and great view with no neighbors directly behind you. Kitchen is spacious and opens up to the family room. The master bath has a garden tub and the linen closet has been plumbed so a stand up shower could be added. The laundry room has been plumbed to add a utility sink. Off the laundry room is a nice sized finished storage area, small office or kids play area. In the finished garage is a nice storage area under the steps You have to see this home to appreciate the upgrades and meticulous care this home has received.</a:t>
            </a:r>
          </a:p>
        </p:txBody>
      </p:sp>
      <p:grpSp>
        <p:nvGrpSpPr>
          <p:cNvPr id="5" name="Group 4"/>
          <p:cNvGrpSpPr/>
          <p:nvPr/>
        </p:nvGrpSpPr>
        <p:grpSpPr>
          <a:xfrm>
            <a:off x="121885" y="7334120"/>
            <a:ext cx="7528632" cy="1229431"/>
            <a:chOff x="121885" y="7391400"/>
            <a:chExt cx="7528632" cy="1229431"/>
          </a:xfrm>
        </p:grpSpPr>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885" y="7391401"/>
              <a:ext cx="1639240" cy="1229430"/>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85016" y="7391400"/>
              <a:ext cx="1639240" cy="1229430"/>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48147" y="7391401"/>
              <a:ext cx="1639240" cy="1229430"/>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1277" y="7391400"/>
              <a:ext cx="1639240" cy="1229430"/>
            </a:xfrm>
            <a:prstGeom prst="rect">
              <a:avLst/>
            </a:prstGeom>
          </p:spPr>
        </p:pic>
      </p:grpSp>
      <p:grpSp>
        <p:nvGrpSpPr>
          <p:cNvPr id="6" name="Group 5"/>
          <p:cNvGrpSpPr/>
          <p:nvPr/>
        </p:nvGrpSpPr>
        <p:grpSpPr>
          <a:xfrm>
            <a:off x="121885" y="3397469"/>
            <a:ext cx="7528632" cy="1229431"/>
            <a:chOff x="121885" y="3494969"/>
            <a:chExt cx="7528632" cy="1229431"/>
          </a:xfrm>
        </p:grpSpPr>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885" y="3494970"/>
              <a:ext cx="1639240" cy="1229430"/>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85016" y="3494969"/>
              <a:ext cx="1639240" cy="1229430"/>
            </a:xfrm>
            <a:prstGeom prst="rect">
              <a:avLst/>
            </a:prstGeom>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48147" y="3494970"/>
              <a:ext cx="1639240" cy="1229430"/>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11277" y="3494969"/>
              <a:ext cx="1639240" cy="1229430"/>
            </a:xfrm>
            <a:prstGeom prst="rect">
              <a:avLst/>
            </a:prstGeom>
          </p:spPr>
        </p:pic>
      </p:grpSp>
    </p:spTree>
    <p:extLst>
      <p:ext uri="{BB962C8B-B14F-4D97-AF65-F5344CB8AC3E}">
        <p14:creationId xmlns:p14="http://schemas.microsoft.com/office/powerpoint/2010/main" val="2001543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TotalTime>
  <Words>202</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222 Market Hall St  Spring Grove Moncks Corner MLS# 16002665 $199,900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21</cp:revision>
  <dcterms:created xsi:type="dcterms:W3CDTF">2006-08-16T00:00:00Z</dcterms:created>
  <dcterms:modified xsi:type="dcterms:W3CDTF">2016-02-04T22:20:37Z</dcterms:modified>
</cp:coreProperties>
</file>