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75" d="100"/>
          <a:sy n="75" d="100"/>
        </p:scale>
        <p:origin x="90" y="-82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7/12/2019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7/12/2019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7/12/2019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7/12/2019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7/12/2019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7/12/2019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7/12/2019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7/12/2019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7/12/2019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7/12/2019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7/12/2019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7/12/2019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33350" y="8032806"/>
            <a:ext cx="1371598" cy="915671"/>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68779" y="8032806"/>
            <a:ext cx="1371600" cy="915671"/>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204209" y="8032806"/>
            <a:ext cx="1371600" cy="915671"/>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277226" y="8032806"/>
            <a:ext cx="1367283" cy="912790"/>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739639" y="8032806"/>
            <a:ext cx="1371600" cy="91567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rcRect/>
          <a:stretch/>
        </p:blipFill>
        <p:spPr>
          <a:xfrm>
            <a:off x="132399" y="838200"/>
            <a:ext cx="3486020" cy="2327246"/>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sp>
        <p:nvSpPr>
          <p:cNvPr id="29" name="Title 1"/>
          <p:cNvSpPr txBox="1">
            <a:spLocks/>
          </p:cNvSpPr>
          <p:nvPr/>
        </p:nvSpPr>
        <p:spPr>
          <a:xfrm>
            <a:off x="0" y="-1"/>
            <a:ext cx="7772400" cy="868659"/>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dirty="0">
                <a:solidFill>
                  <a:schemeClr val="tx1"/>
                </a:solidFill>
                <a:latin typeface="Century Gothic" pitchFamily="34" charset="0"/>
              </a:rPr>
              <a:t>Just Listed in West Greenview Acres</a:t>
            </a:r>
            <a:br>
              <a:rPr lang="en-US" sz="2800" i="1" dirty="0">
                <a:solidFill>
                  <a:schemeClr val="tx1"/>
                </a:solidFill>
                <a:latin typeface="Century Gothic" pitchFamily="34" charset="0"/>
              </a:rPr>
            </a:br>
            <a:r>
              <a:rPr lang="en-US" sz="1600" dirty="0">
                <a:solidFill>
                  <a:schemeClr val="tx1"/>
                </a:solidFill>
                <a:effectLst>
                  <a:outerShdw blurRad="38100" dist="38100" dir="2700000" algn="tl">
                    <a:srgbClr val="000000">
                      <a:alpha val="43137"/>
                    </a:srgbClr>
                  </a:outerShdw>
                </a:effectLst>
                <a:latin typeface="Century Gothic" panose="020B0502020202020204" pitchFamily="34" charset="0"/>
              </a:rPr>
              <a:t>Looking for a move in ready home, no HOA, and a large spacious yard?</a:t>
            </a:r>
            <a:endParaRPr lang="en-US" sz="1700" i="1" dirty="0">
              <a:solidFill>
                <a:schemeClr val="tx1"/>
              </a:solidFill>
              <a:latin typeface="Century Gothic" pitchFamily="34" charset="0"/>
            </a:endParaRPr>
          </a:p>
        </p:txBody>
      </p:sp>
      <p:pic>
        <p:nvPicPr>
          <p:cNvPr id="38" name="Picture 37">
            <a:extLst>
              <a:ext uri="{FF2B5EF4-FFF2-40B4-BE49-F238E27FC236}">
                <a16:creationId xmlns:a16="http://schemas.microsoft.com/office/drawing/2014/main" id="{B75F0675-B56B-4711-B1F4-0745A676909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33349" y="4038600"/>
            <a:ext cx="1371600" cy="915671"/>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668779" y="4038600"/>
            <a:ext cx="1371600" cy="915671"/>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204210" y="4038600"/>
            <a:ext cx="1371598" cy="915671"/>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717DD0D3-A951-4124-941B-2F4858026720}"/>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275069" y="4038600"/>
            <a:ext cx="1371598" cy="915671"/>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4739640" y="4038600"/>
            <a:ext cx="1371598" cy="915671"/>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4C07BEDB-1C9F-48A0-AE24-54164F5F3FF1}"/>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4153978" y="838200"/>
            <a:ext cx="3486022" cy="232724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 y="3200400"/>
            <a:ext cx="7757718" cy="780009"/>
          </a:xfrm>
        </p:spPr>
        <p:txBody>
          <a:bodyPr anchor="ctr">
            <a:noAutofit/>
          </a:bodyPr>
          <a:lstStyle/>
          <a:p>
            <a:r>
              <a:rPr lang="pt-BR" sz="2800" b="1" dirty="0">
                <a:solidFill>
                  <a:schemeClr val="bg1"/>
                </a:solidFill>
                <a:latin typeface="Century Gothic" pitchFamily="34" charset="0"/>
              </a:rPr>
              <a:t>222 N Pandora Drive</a:t>
            </a:r>
            <a:br>
              <a:rPr lang="pt-BR" sz="2400" dirty="0">
                <a:solidFill>
                  <a:schemeClr val="bg1"/>
                </a:solidFill>
                <a:latin typeface="Century Gothic" pitchFamily="34" charset="0"/>
              </a:rPr>
            </a:br>
            <a:r>
              <a:rPr lang="en-US" sz="2000" dirty="0">
                <a:solidFill>
                  <a:schemeClr val="bg1"/>
                </a:solidFill>
                <a:latin typeface="Century Gothic" pitchFamily="34" charset="0"/>
              </a:rPr>
              <a:t>Goose Creek, SC 29445 ~ MLS# 19020209 ~ $185,900</a:t>
            </a:r>
          </a:p>
        </p:txBody>
      </p:sp>
      <p:sp>
        <p:nvSpPr>
          <p:cNvPr id="11" name="Rectangle 10"/>
          <p:cNvSpPr/>
          <p:nvPr/>
        </p:nvSpPr>
        <p:spPr>
          <a:xfrm>
            <a:off x="0" y="4953000"/>
            <a:ext cx="7772400" cy="2746906"/>
          </a:xfrm>
          <a:prstGeom prst="rect">
            <a:avLst/>
          </a:prstGeom>
          <a:noFill/>
          <a:ln>
            <a:noFill/>
          </a:ln>
        </p:spPr>
        <p:txBody>
          <a:bodyPr wrap="square">
            <a:spAutoFit/>
          </a:bodyPr>
          <a:lstStyle/>
          <a:p>
            <a:pPr algn="ctr"/>
            <a:r>
              <a:rPr lang="en-US" sz="1150" dirty="0">
                <a:solidFill>
                  <a:schemeClr val="bg1"/>
                </a:solidFill>
                <a:effectLst>
                  <a:outerShdw blurRad="38100" dist="38100" dir="2700000" algn="tl">
                    <a:srgbClr val="000000">
                      <a:alpha val="43137"/>
                    </a:srgbClr>
                  </a:outerShdw>
                </a:effectLst>
                <a:latin typeface="Century Gothic" panose="020B0502020202020204" pitchFamily="34" charset="0"/>
              </a:rPr>
              <a:t>Look no further, this well maintained, 4 bedroom 2 bath brick ranch is the one you have been waiting for! When pulling up you'll notice great curb-appeal. The front deck welcomes you home. As you enter, you'll be greeted by gleaming hardwood floors. The eat in kitchen boasts a dishwasher, built-in microwave electric oven, abundance of cabinets and lots of counterpace. Off to the side is the laundry room that has cabinet storage and outdoor access. Master Bedroom is large enough for a king bed and lots of other furniture. It is separated from secondary bedrooms for added privacy. Master Bathroom boasts a walk in shower, vanity and shelving for added storage space. All 3 secondary bedrooms are spacious. Fenced in back yard with large 480 </a:t>
            </a:r>
            <a:r>
              <a:rPr lang="en-US" sz="1150" dirty="0" err="1">
                <a:solidFill>
                  <a:schemeClr val="bg1"/>
                </a:solidFill>
                <a:effectLst>
                  <a:outerShdw blurRad="38100" dist="38100" dir="2700000" algn="tl">
                    <a:srgbClr val="000000">
                      <a:alpha val="43137"/>
                    </a:srgbClr>
                  </a:outerShdw>
                </a:effectLst>
                <a:latin typeface="Century Gothic" panose="020B0502020202020204" pitchFamily="34" charset="0"/>
              </a:rPr>
              <a:t>sq.ft</a:t>
            </a:r>
            <a:r>
              <a:rPr lang="en-US" sz="1150" dirty="0">
                <a:solidFill>
                  <a:schemeClr val="bg1"/>
                </a:solidFill>
                <a:effectLst>
                  <a:outerShdw blurRad="38100" dist="38100" dir="2700000" algn="tl">
                    <a:srgbClr val="000000">
                      <a:alpha val="43137"/>
                    </a:srgbClr>
                  </a:outerShdw>
                </a:effectLst>
                <a:latin typeface="Century Gothic" panose="020B0502020202020204" pitchFamily="34" charset="0"/>
              </a:rPr>
              <a:t>. detached garage with space to park two cars. Also can be used as a workshop or as extra storage for toys, machinery and equipment. (Your choice) Just some of the updates and upgrades are a completely re-wired service entrance and re-wired electric in garage. Re-finished wood floors in living room and secondary bedrooms. Newly laid laminate wood floors are in the hallway, kitchen and laundry room. Freshly painted and more. A $1000 Lender Credit is available and will be applied towards the buyers closing costs and pre-</a:t>
            </a:r>
            <a:r>
              <a:rPr lang="en-US" sz="1150" dirty="0" err="1">
                <a:solidFill>
                  <a:schemeClr val="bg1"/>
                </a:solidFill>
                <a:effectLst>
                  <a:outerShdw blurRad="38100" dist="38100" dir="2700000" algn="tl">
                    <a:srgbClr val="000000">
                      <a:alpha val="43137"/>
                    </a:srgbClr>
                  </a:outerShdw>
                </a:effectLst>
                <a:latin typeface="Century Gothic" panose="020B0502020202020204" pitchFamily="34" charset="0"/>
              </a:rPr>
              <a:t>paids</a:t>
            </a:r>
            <a:r>
              <a:rPr lang="en-US" sz="1150" dirty="0">
                <a:solidFill>
                  <a:schemeClr val="bg1"/>
                </a:solidFill>
                <a:effectLst>
                  <a:outerShdw blurRad="38100" dist="38100" dir="2700000" algn="tl">
                    <a:srgbClr val="000000">
                      <a:alpha val="43137"/>
                    </a:srgbClr>
                  </a:outerShdw>
                </a:effectLst>
                <a:latin typeface="Century Gothic" panose="020B0502020202020204" pitchFamily="34" charset="0"/>
              </a:rPr>
              <a:t> if the buyer chooses to use the seller's preferred lender. The credit is an addition to any negotiated seller concessions. Located in one of the most convenient areas of Goose Creek, moments from everything and priced to sell so do not delay as this home won't last long!</a:t>
            </a:r>
          </a:p>
        </p:txBody>
      </p:sp>
      <p:pic>
        <p:nvPicPr>
          <p:cNvPr id="27" name="Picture 26">
            <a:extLst>
              <a:ext uri="{FF2B5EF4-FFF2-40B4-BE49-F238E27FC236}">
                <a16:creationId xmlns:a16="http://schemas.microsoft.com/office/drawing/2014/main" id="{62913E4D-21F8-4265-A593-ECF778ED2FE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9644" t="14001" r="14876"/>
          <a:stretch/>
        </p:blipFill>
        <p:spPr>
          <a:xfrm>
            <a:off x="161869" y="9160222"/>
            <a:ext cx="762000" cy="815627"/>
          </a:xfrm>
          <a:prstGeom prst="roundRect">
            <a:avLst/>
          </a:prstGeom>
        </p:spPr>
      </p:pic>
      <p:sp>
        <p:nvSpPr>
          <p:cNvPr id="28" name="Subtitle 2">
            <a:extLst>
              <a:ext uri="{FF2B5EF4-FFF2-40B4-BE49-F238E27FC236}">
                <a16:creationId xmlns:a16="http://schemas.microsoft.com/office/drawing/2014/main" id="{B97A171F-B7F0-46DA-8BD2-5D5BF6971EAA}"/>
              </a:ext>
            </a:extLst>
          </p:cNvPr>
          <p:cNvSpPr txBox="1">
            <a:spLocks/>
          </p:cNvSpPr>
          <p:nvPr/>
        </p:nvSpPr>
        <p:spPr>
          <a:xfrm>
            <a:off x="923869" y="9174197"/>
            <a:ext cx="2284141" cy="787676"/>
          </a:xfrm>
          <a:prstGeom prst="rect">
            <a:avLst/>
          </a:prstGeom>
        </p:spPr>
        <p:txBody>
          <a:bodyPr vert="horz" lIns="91440" tIns="45720" rIns="91440" bIns="45720" rtlCol="0" anchor="ctr">
            <a:normAutofit fontScale="700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nSpc>
                <a:spcPct val="120000"/>
              </a:lnSpc>
            </a:pPr>
            <a:r>
              <a:rPr lang="en-US" sz="1900" b="1" i="0" spc="0" dirty="0">
                <a:solidFill>
                  <a:schemeClr val="bg1"/>
                </a:solidFill>
                <a:latin typeface="Century Gothic" panose="020B0502020202020204" pitchFamily="34" charset="0"/>
              </a:rPr>
              <a:t>Jacqui Swain</a:t>
            </a:r>
            <a:br>
              <a:rPr lang="en-US" sz="1800" i="0" spc="0" dirty="0">
                <a:solidFill>
                  <a:schemeClr val="bg1"/>
                </a:solidFill>
                <a:latin typeface="Century Gothic" panose="020B0502020202020204" pitchFamily="34" charset="0"/>
              </a:rPr>
            </a:br>
            <a:r>
              <a:rPr lang="en-US" sz="1400" i="0" spc="0" dirty="0">
                <a:solidFill>
                  <a:schemeClr val="bg1"/>
                </a:solidFill>
                <a:latin typeface="Century Gothic" panose="020B0502020202020204" pitchFamily="34" charset="0"/>
                <a:cs typeface="Times New Roman" pitchFamily="18" charset="0"/>
              </a:rPr>
              <a:t>(843) 295-9484</a:t>
            </a:r>
            <a:br>
              <a:rPr lang="en-US" sz="1400" i="0" spc="0" dirty="0">
                <a:solidFill>
                  <a:schemeClr val="bg1"/>
                </a:solidFill>
                <a:latin typeface="Century Gothic" panose="020B0502020202020204" pitchFamily="34" charset="0"/>
                <a:cs typeface="Times New Roman" pitchFamily="18" charset="0"/>
              </a:rPr>
            </a:br>
            <a:r>
              <a:rPr lang="en-US" sz="1400" i="0" spc="0" dirty="0">
                <a:solidFill>
                  <a:schemeClr val="bg1"/>
                </a:solidFill>
                <a:latin typeface="Century Gothic" panose="020B0502020202020204" pitchFamily="34" charset="0"/>
                <a:cs typeface="Times New Roman" pitchFamily="18" charset="0"/>
              </a:rPr>
              <a:t>jacqui.swain@carolinaone.com</a:t>
            </a:r>
            <a:br>
              <a:rPr lang="en-US" sz="1400" i="0" spc="0" dirty="0">
                <a:solidFill>
                  <a:schemeClr val="bg1"/>
                </a:solidFill>
                <a:latin typeface="Century Gothic" panose="020B0502020202020204" pitchFamily="34" charset="0"/>
                <a:cs typeface="Times New Roman" pitchFamily="18" charset="0"/>
              </a:rPr>
            </a:br>
            <a:r>
              <a:rPr lang="en-US" sz="1400" i="0" spc="0" dirty="0">
                <a:solidFill>
                  <a:schemeClr val="bg1"/>
                </a:solidFill>
                <a:latin typeface="Century Gothic" panose="020B0502020202020204" pitchFamily="34" charset="0"/>
                <a:cs typeface="Times New Roman" pitchFamily="18" charset="0"/>
              </a:rPr>
              <a:t>www.jacquisellscharleston.com</a:t>
            </a:r>
            <a:endParaRPr lang="en-US" sz="1200" i="0" spc="0" dirty="0">
              <a:solidFill>
                <a:schemeClr val="bg1"/>
              </a:solidFill>
              <a:latin typeface="Century Gothic" panose="020B0502020202020204" pitchFamily="34" charset="0"/>
              <a:cs typeface="Times New Roman" pitchFamily="18" charset="0"/>
            </a:endParaRPr>
          </a:p>
        </p:txBody>
      </p:sp>
      <p:sp>
        <p:nvSpPr>
          <p:cNvPr id="31" name="Rectangle 30">
            <a:extLst>
              <a:ext uri="{FF2B5EF4-FFF2-40B4-BE49-F238E27FC236}">
                <a16:creationId xmlns:a16="http://schemas.microsoft.com/office/drawing/2014/main" id="{5F4A60D5-3260-4CE3-9765-07A3576A9D79}"/>
              </a:ext>
            </a:extLst>
          </p:cNvPr>
          <p:cNvSpPr/>
          <p:nvPr/>
        </p:nvSpPr>
        <p:spPr>
          <a:xfrm>
            <a:off x="6038996" y="9474824"/>
            <a:ext cx="1733404" cy="507831"/>
          </a:xfrm>
          <a:prstGeom prst="rect">
            <a:avLst/>
          </a:prstGeom>
        </p:spPr>
        <p:txBody>
          <a:bodyPr wrap="square">
            <a:spAutoFit/>
          </a:bodyPr>
          <a:lstStyle/>
          <a:p>
            <a:pPr algn="ctr"/>
            <a:r>
              <a:rPr lang="en-US" sz="900" dirty="0">
                <a:solidFill>
                  <a:schemeClr val="bg1"/>
                </a:solidFill>
                <a:latin typeface="Century Gothic" panose="020B0502020202020204" pitchFamily="34" charset="0"/>
                <a:cs typeface="Times New Roman" pitchFamily="18" charset="0"/>
              </a:rPr>
              <a:t>Carolina One Real Estate</a:t>
            </a:r>
          </a:p>
          <a:p>
            <a:pPr algn="ctr"/>
            <a:r>
              <a:rPr lang="en-US" sz="900" dirty="0">
                <a:solidFill>
                  <a:schemeClr val="bg1"/>
                </a:solidFill>
                <a:latin typeface="Century Gothic" panose="020B0502020202020204" pitchFamily="34" charset="0"/>
                <a:cs typeface="Times New Roman" pitchFamily="18" charset="0"/>
              </a:rPr>
              <a:t>1530 Old Trolley Road</a:t>
            </a:r>
          </a:p>
          <a:p>
            <a:pPr algn="ctr"/>
            <a:r>
              <a:rPr lang="en-US" sz="900" dirty="0">
                <a:solidFill>
                  <a:schemeClr val="bg1"/>
                </a:solidFill>
                <a:latin typeface="Century Gothic" panose="020B0502020202020204" pitchFamily="34" charset="0"/>
                <a:cs typeface="Times New Roman" pitchFamily="18" charset="0"/>
              </a:rPr>
              <a:t>Summerville, SC 29485</a:t>
            </a:r>
            <a:endParaRPr lang="en-US" sz="900" dirty="0">
              <a:solidFill>
                <a:schemeClr val="bg1"/>
              </a:solidFill>
              <a:latin typeface="Century Gothic" panose="020B0502020202020204" pitchFamily="34" charset="0"/>
            </a:endParaRPr>
          </a:p>
        </p:txBody>
      </p:sp>
      <p:pic>
        <p:nvPicPr>
          <p:cNvPr id="33" name="Picture 6">
            <a:extLst>
              <a:ext uri="{FF2B5EF4-FFF2-40B4-BE49-F238E27FC236}">
                <a16:creationId xmlns:a16="http://schemas.microsoft.com/office/drawing/2014/main" id="{D445BEDA-4A4E-4FD3-9D4C-4BCACACEFF3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498641" y="9160222"/>
            <a:ext cx="814114" cy="305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355</TotalTime>
  <Words>342</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222 N Pandora Drive Goose Creek, SC 29445 ~ MLS# 19020209 ~ $185,900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56</cp:revision>
  <dcterms:created xsi:type="dcterms:W3CDTF">2006-08-16T00:00:00Z</dcterms:created>
  <dcterms:modified xsi:type="dcterms:W3CDTF">2019-07-12T21:16:05Z</dcterms:modified>
</cp:coreProperties>
</file>