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147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12/28/2016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12/28/2016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12/28/2016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12/28/2016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12/28/2016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12/28/2016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63" y="6350"/>
            <a:ext cx="7772400" cy="437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4774" y="101601"/>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3"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4773" y="3005139"/>
            <a:ext cx="1961389"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1" name="Picture 5"/>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4774" y="1553370"/>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2"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l="7375" r="9773"/>
          <a:stretch/>
        </p:blipFill>
        <p:spPr bwMode="auto">
          <a:xfrm>
            <a:off x="104774" y="4456908"/>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3" name="Picture 7"/>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04774" y="5908677"/>
            <a:ext cx="1961388"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4" name="Picture 8"/>
          <p:cNvPicPr>
            <a:picLocks noChangeAspect="1" noChangeArrowheads="1"/>
          </p:cNvPicPr>
          <p:nvPr/>
        </p:nvPicPr>
        <p:blipFill rotWithShape="1">
          <a:blip r:embed="rId8">
            <a:extLst>
              <a:ext uri="{28A0092B-C50C-407E-A947-70E740481C1C}">
                <a14:useLocalDpi xmlns:a14="http://schemas.microsoft.com/office/drawing/2010/main" val="0"/>
              </a:ext>
            </a:extLst>
          </a:blip>
          <a:srcRect l="6555" r="9070"/>
          <a:stretch/>
        </p:blipFill>
        <p:spPr bwMode="auto">
          <a:xfrm>
            <a:off x="104774" y="7360446"/>
            <a:ext cx="1961390" cy="13075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10"/>
          <p:cNvSpPr txBox="1">
            <a:spLocks noChangeArrowheads="1"/>
          </p:cNvSpPr>
          <p:nvPr/>
        </p:nvSpPr>
        <p:spPr bwMode="auto">
          <a:xfrm>
            <a:off x="2309813" y="3124199"/>
            <a:ext cx="5211762" cy="12393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rgbClr val="FFFF00"/>
                </a:solidFill>
                <a:latin typeface="Century Gothic" panose="020B0502020202020204" pitchFamily="34" charset="0"/>
              </a:rPr>
              <a:t>222 S Plaza Court</a:t>
            </a:r>
            <a:br>
              <a:rPr kumimoji="0" lang="en-US" altLang="en-US" sz="2000" b="1" i="0" u="none" strike="noStrike" cap="none" normalizeH="0" baseline="0" dirty="0">
                <a:ln>
                  <a:solidFill>
                    <a:schemeClr val="tx1"/>
                  </a:solidFill>
                </a:ln>
                <a:solidFill>
                  <a:srgbClr val="FFFF00"/>
                </a:solidFill>
                <a:effectLst/>
                <a:latin typeface="Century Gothic" panose="020B0502020202020204" pitchFamily="34" charset="0"/>
              </a:rPr>
            </a:br>
            <a:r>
              <a:rPr lang="en-US" altLang="en-US" sz="2000" b="1" dirty="0">
                <a:ln>
                  <a:solidFill>
                    <a:schemeClr val="tx1"/>
                  </a:solidFill>
                </a:ln>
                <a:solidFill>
                  <a:srgbClr val="FFFF00"/>
                </a:solidFill>
                <a:latin typeface="Century Gothic" panose="020B0502020202020204" pitchFamily="34" charset="0"/>
              </a:rPr>
              <a:t>Renaissance On Chas Harbor</a:t>
            </a:r>
          </a:p>
          <a:p>
            <a:pPr lvl="0" algn="ctr" defTabSz="914400" eaLnBrk="0" fontAlgn="base" hangingPunct="0">
              <a:spcBef>
                <a:spcPct val="0"/>
              </a:spcBef>
              <a:spcAft>
                <a:spcPct val="0"/>
              </a:spcAft>
            </a:pPr>
            <a:r>
              <a:rPr lang="en-US" altLang="en-US" b="1" dirty="0">
                <a:ln>
                  <a:solidFill>
                    <a:schemeClr val="tx1"/>
                  </a:solidFill>
                </a:ln>
                <a:solidFill>
                  <a:srgbClr val="FFFF00"/>
                </a:solidFill>
                <a:latin typeface="Century Gothic" panose="020B0502020202020204" pitchFamily="34" charset="0"/>
              </a:rPr>
              <a:t>MLS# 16031954 ~ $929,000</a:t>
            </a:r>
          </a:p>
          <a:p>
            <a:pPr lvl="0" algn="ctr" defTabSz="914400" eaLnBrk="0" fontAlgn="base" hangingPunct="0">
              <a:spcBef>
                <a:spcPct val="0"/>
              </a:spcBef>
              <a:spcAft>
                <a:spcPct val="0"/>
              </a:spcAft>
            </a:pPr>
            <a:r>
              <a:rPr lang="en-US" altLang="en-US" b="1" dirty="0">
                <a:ln>
                  <a:solidFill>
                    <a:schemeClr val="tx1"/>
                  </a:solidFill>
                </a:ln>
                <a:solidFill>
                  <a:srgbClr val="FFFF00"/>
                </a:solidFill>
                <a:latin typeface="Century Gothic" panose="020B0502020202020204" pitchFamily="34" charset="0"/>
              </a:rPr>
              <a:t>3 Bedrooms ~ 2½ Bathrooms</a:t>
            </a:r>
            <a:endParaRPr kumimoji="0" lang="en-US" altLang="en-US" sz="2000" b="1" i="0" u="none" strike="noStrike" cap="none" normalizeH="0" baseline="0" dirty="0">
              <a:ln>
                <a:solidFill>
                  <a:schemeClr val="tx1"/>
                </a:solidFill>
              </a:ln>
              <a:solidFill>
                <a:srgbClr val="FFFF00"/>
              </a:solidFill>
              <a:effectLst/>
              <a:latin typeface="Arial" panose="020B0604020202020204" pitchFamily="34" charset="0"/>
            </a:endParaRPr>
          </a:p>
        </p:txBody>
      </p:sp>
      <p:sp>
        <p:nvSpPr>
          <p:cNvPr id="6" name="Text Box 11"/>
          <p:cNvSpPr txBox="1">
            <a:spLocks noChangeArrowheads="1"/>
          </p:cNvSpPr>
          <p:nvPr/>
        </p:nvSpPr>
        <p:spPr bwMode="auto">
          <a:xfrm>
            <a:off x="2066162" y="4473577"/>
            <a:ext cx="5706238" cy="4194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400" dirty="0">
                <a:latin typeface="Century Gothic" panose="020B0502020202020204" pitchFamily="34" charset="0"/>
              </a:rPr>
              <a:t>MULTI MILLION DOLLAR VIEWS- BARGAIN PRICE! Since words cannot articulate the spectacular views afforded by this luxury condominium please check out the photos. If Donald Trump decided to live in Charleston instead of the Trump Tower in Manhattan or Mar-a-</a:t>
            </a:r>
            <a:r>
              <a:rPr lang="en-US" altLang="en-US" sz="1400" dirty="0" err="1">
                <a:latin typeface="Century Gothic" panose="020B0502020202020204" pitchFamily="34" charset="0"/>
              </a:rPr>
              <a:t>lago</a:t>
            </a:r>
            <a:r>
              <a:rPr lang="en-US" altLang="en-US" sz="1400" dirty="0">
                <a:latin typeface="Century Gothic" panose="020B0502020202020204" pitchFamily="34" charset="0"/>
              </a:rPr>
              <a:t> in Palm Beach, THIS is very likely where he would live. River and ocean views beautiful beyond description, privacy, luxury at the highest level, security, convenience and elegance are just a few words that one can attempt to use to describe life here. This condo has an ultra wide-open floor plan that affords unobstructed Harbor views from virtually the entire living area. A Gourmet kitchen with gleaming stainless appliances, huge cabinet and counter space, walk-in closets galore, a spa-like master bath and granite countertops, mammoth extra storage space and safe, protected 2-car covered garage parking, a luxurious club room, gymnasium and glorious pool are mere accompaniments to the glory of waking up every morning at one with the deep water and the iconic Ravenel Bridge. This unparalleled home can be yours for the BEST SUPER VALUE PRICE in all of greater Charleston.</a:t>
            </a:r>
            <a:endParaRPr kumimoji="0" lang="en-US" altLang="en-US" sz="1400" u="none" strike="noStrike" cap="none" normalizeH="0" baseline="0" dirty="0">
              <a:ln>
                <a:noFill/>
              </a:ln>
              <a:effectLst/>
              <a:latin typeface="Arial" panose="020B0604020202020204" pitchFamily="34" charset="0"/>
            </a:endParaRPr>
          </a:p>
        </p:txBody>
      </p:sp>
      <p:sp>
        <p:nvSpPr>
          <p:cNvPr id="7" name="AutoShape 12"/>
          <p:cNvSpPr>
            <a:spLocks noChangeArrowheads="1"/>
          </p:cNvSpPr>
          <p:nvPr/>
        </p:nvSpPr>
        <p:spPr bwMode="auto">
          <a:xfrm>
            <a:off x="1692357" y="-968391"/>
            <a:ext cx="4392612" cy="78327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i="1" dirty="0">
                <a:latin typeface="Century Gothic" panose="020B0502020202020204" pitchFamily="34" charset="0"/>
              </a:rPr>
              <a:t>SUPER VALUE FOR SPECTACULAR WATER VIEWS!</a:t>
            </a:r>
            <a:endParaRPr kumimoji="0" lang="en-US" altLang="en-US" sz="1200"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sp>
        <p:nvSpPr>
          <p:cNvPr id="8" name="Rectangle 7"/>
          <p:cNvSpPr/>
          <p:nvPr/>
        </p:nvSpPr>
        <p:spPr>
          <a:xfrm>
            <a:off x="2066162" y="109066"/>
            <a:ext cx="5706238" cy="954107"/>
          </a:xfrm>
          <a:prstGeom prst="rect">
            <a:avLst/>
          </a:prstGeom>
        </p:spPr>
        <p:txBody>
          <a:bodyPr wrap="square">
            <a:spAutoFit/>
          </a:bodyPr>
          <a:lstStyle/>
          <a:p>
            <a:pPr lvl="0" algn="ctr" defTabSz="914400" eaLnBrk="0" fontAlgn="base" hangingPunct="0">
              <a:spcBef>
                <a:spcPct val="0"/>
              </a:spcBef>
              <a:spcAft>
                <a:spcPct val="0"/>
              </a:spcAft>
            </a:pPr>
            <a: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t>SUPER VALUE FOR</a:t>
            </a:r>
            <a:b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br>
            <a:r>
              <a:rPr lang="en-US" altLang="en-US" sz="2800" b="1" i="1" dirty="0">
                <a:solidFill>
                  <a:schemeClr val="bg1"/>
                </a:solidFill>
                <a:effectLst>
                  <a:outerShdw blurRad="101600" dist="101600" dir="5400000" algn="ctr" rotWithShape="0">
                    <a:schemeClr val="bg1">
                      <a:lumMod val="50000"/>
                      <a:alpha val="50000"/>
                    </a:schemeClr>
                  </a:outerShdw>
                </a:effectLst>
                <a:latin typeface="Century Gothic" panose="020B0502020202020204" pitchFamily="34" charset="0"/>
              </a:rPr>
              <a:t>SPECTACULAR WATER VIEWS!</a:t>
            </a:r>
            <a:endParaRPr lang="en-US" altLang="en-US" sz="2800" b="1" dirty="0">
              <a:solidFill>
                <a:schemeClr val="bg1"/>
              </a:solidFill>
              <a:effectLst>
                <a:outerShdw blurRad="101600" dist="101600" dir="5400000" algn="ctr" rotWithShape="0">
                  <a:schemeClr val="bg1">
                    <a:lumMod val="50000"/>
                    <a:alpha val="50000"/>
                  </a:schemeClr>
                </a:outerShdw>
              </a:effectLst>
              <a:latin typeface="Arial" panose="020B0604020202020204" pitchFamily="34" charset="0"/>
            </a:endParaRPr>
          </a:p>
        </p:txBody>
      </p:sp>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TotalTime>
  <Words>224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9</cp:revision>
  <dcterms:created xsi:type="dcterms:W3CDTF">2016-09-13T00:28:37Z</dcterms:created>
  <dcterms:modified xsi:type="dcterms:W3CDTF">2016-12-28T22:17:32Z</dcterms:modified>
</cp:coreProperties>
</file>