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7772400" cy="128016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7" d="100"/>
          <a:sy n="37" d="100"/>
        </p:scale>
        <p:origin x="2502" y="66"/>
      </p:cViewPr>
      <p:guideLst>
        <p:guide orient="horz" pos="4032"/>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EF3E1-8C7F-459E-84D7-63196E2CA29B}" type="datetimeFigureOut">
              <a:rPr lang="en-US" smtClean="0"/>
              <a:t>8/10/2016</a:t>
            </a:fld>
            <a:endParaRPr lang="en-US"/>
          </a:p>
        </p:txBody>
      </p:sp>
      <p:sp>
        <p:nvSpPr>
          <p:cNvPr id="4" name="Slide Image Placeholder 3"/>
          <p:cNvSpPr>
            <a:spLocks noGrp="1" noRot="1" noChangeAspect="1"/>
          </p:cNvSpPr>
          <p:nvPr>
            <p:ph type="sldImg" idx="2"/>
          </p:nvPr>
        </p:nvSpPr>
        <p:spPr>
          <a:xfrm>
            <a:off x="2492375" y="1143000"/>
            <a:ext cx="18732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53BA1-8C91-48DD-93E4-AECEBA28A19A}" type="slidenum">
              <a:rPr lang="en-US" smtClean="0"/>
              <a:t>‹#›</a:t>
            </a:fld>
            <a:endParaRPr lang="en-US"/>
          </a:p>
        </p:txBody>
      </p:sp>
    </p:spTree>
    <p:extLst>
      <p:ext uri="{BB962C8B-B14F-4D97-AF65-F5344CB8AC3E}">
        <p14:creationId xmlns:p14="http://schemas.microsoft.com/office/powerpoint/2010/main" val="343856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53BA1-8C91-48DD-93E4-AECEBA28A19A}" type="slidenum">
              <a:rPr lang="en-US" smtClean="0"/>
              <a:t>1</a:t>
            </a:fld>
            <a:endParaRPr lang="en-US"/>
          </a:p>
        </p:txBody>
      </p:sp>
    </p:spTree>
    <p:extLst>
      <p:ext uri="{BB962C8B-B14F-4D97-AF65-F5344CB8AC3E}">
        <p14:creationId xmlns:p14="http://schemas.microsoft.com/office/powerpoint/2010/main" val="20079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976797"/>
            <a:ext cx="6606540" cy="2744046"/>
          </a:xfrm>
        </p:spPr>
        <p:txBody>
          <a:bodyPr/>
          <a:lstStyle/>
          <a:p>
            <a:r>
              <a:rPr lang="en-US"/>
              <a:t>Click to edit Master title style</a:t>
            </a:r>
          </a:p>
        </p:txBody>
      </p:sp>
      <p:sp>
        <p:nvSpPr>
          <p:cNvPr id="3" name="Subtitle 2"/>
          <p:cNvSpPr>
            <a:spLocks noGrp="1"/>
          </p:cNvSpPr>
          <p:nvPr>
            <p:ph type="subTitle" idx="1"/>
          </p:nvPr>
        </p:nvSpPr>
        <p:spPr>
          <a:xfrm>
            <a:off x="1165860" y="7254240"/>
            <a:ext cx="5440680" cy="327152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512660"/>
            <a:ext cx="1748790" cy="1092284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8620" y="512660"/>
            <a:ext cx="5116830" cy="1092284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8226214"/>
            <a:ext cx="6606540" cy="2542540"/>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613966" y="5425865"/>
            <a:ext cx="6606540" cy="2800349"/>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862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5097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8620" y="2865544"/>
            <a:ext cx="3434160"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388620" y="4059767"/>
            <a:ext cx="3434160"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948272" y="2865544"/>
            <a:ext cx="3435508"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3948272" y="4059767"/>
            <a:ext cx="3435508"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509694"/>
            <a:ext cx="2557066" cy="216916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038793" y="509694"/>
            <a:ext cx="4344988" cy="10925811"/>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88621" y="2678854"/>
            <a:ext cx="2557066" cy="8756651"/>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8961121"/>
            <a:ext cx="4663440" cy="1057911"/>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523445" y="1143846"/>
            <a:ext cx="4663440" cy="768096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10019032"/>
            <a:ext cx="4663440" cy="1502409"/>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512657"/>
            <a:ext cx="6995160" cy="21336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388620" y="2987043"/>
            <a:ext cx="6995160" cy="8448464"/>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8620" y="11865188"/>
            <a:ext cx="1813560" cy="68156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8/10/2016</a:t>
            </a:fld>
            <a:endParaRPr lang="en-US"/>
          </a:p>
        </p:txBody>
      </p:sp>
      <p:sp>
        <p:nvSpPr>
          <p:cNvPr id="5" name="Footer Placeholder 4"/>
          <p:cNvSpPr>
            <a:spLocks noGrp="1"/>
          </p:cNvSpPr>
          <p:nvPr>
            <p:ph type="ftr" sz="quarter" idx="3"/>
          </p:nvPr>
        </p:nvSpPr>
        <p:spPr>
          <a:xfrm>
            <a:off x="2655570" y="11865188"/>
            <a:ext cx="2461260" cy="68156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11865188"/>
            <a:ext cx="1813560" cy="68156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usanweeksdesign@gmail.com" TargetMode="External"/><Relationship Id="rId13"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7.gif"/><Relationship Id="rId5" Type="http://schemas.openxmlformats.org/officeDocument/2006/relationships/image" Target="../media/image3.JPG"/><Relationship Id="rId15" Type="http://schemas.openxmlformats.org/officeDocument/2006/relationships/image" Target="../media/image11.JPG"/><Relationship Id="rId10" Type="http://schemas.openxmlformats.org/officeDocument/2006/relationships/image" Target="../media/image6.jpg"/><Relationship Id="rId4" Type="http://schemas.openxmlformats.org/officeDocument/2006/relationships/image" Target="../media/image2.JPG"/><Relationship Id="rId9" Type="http://schemas.openxmlformats.org/officeDocument/2006/relationships/hyperlink" Target="http://www.agentownedrealty.com/" TargetMode="External"/><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3" t="14773" r="-113" b="18257"/>
          <a:stretch/>
        </p:blipFill>
        <p:spPr>
          <a:xfrm>
            <a:off x="8765" y="990600"/>
            <a:ext cx="7750422" cy="3454318"/>
          </a:xfrm>
          <a:prstGeom prst="rect">
            <a:avLst/>
          </a:prstGeom>
          <a:ln>
            <a:noFill/>
          </a:ln>
          <a:effectLst>
            <a:softEdge rad="112500"/>
          </a:effectLst>
        </p:spPr>
      </p:pic>
      <p:sp>
        <p:nvSpPr>
          <p:cNvPr id="3" name="Subtitle 2"/>
          <p:cNvSpPr>
            <a:spLocks noGrp="1"/>
          </p:cNvSpPr>
          <p:nvPr>
            <p:ph type="subTitle" idx="1"/>
          </p:nvPr>
        </p:nvSpPr>
        <p:spPr>
          <a:xfrm>
            <a:off x="-5823" y="6423192"/>
            <a:ext cx="7779598" cy="3540294"/>
          </a:xfrm>
        </p:spPr>
        <p:txBody>
          <a:bodyPr anchor="ctr">
            <a:noAutofit/>
          </a:bodyPr>
          <a:lstStyle/>
          <a:p>
            <a:r>
              <a:rPr lang="en-US" sz="1300" dirty="0">
                <a:solidFill>
                  <a:schemeClr val="tx1"/>
                </a:solidFill>
                <a:latin typeface="Century Gothic" panose="020B0502020202020204" pitchFamily="34" charset="0"/>
              </a:rPr>
              <a:t>Absolutely stunning Plantation Style home in a lovely setting in Ashley Harbor. When you walk into the Foyer the gorgeous wide plank HEART PINE FLOORS and 10' ceilings will immediately get your attention. Downstairs has a Formal Dining Room and Living Room (LR would make a wonderful study). THREE fireplaces! LR, Family Room and in the DOWNSTAIRS Master Bedroom! The attention to detail in the trim-work and </a:t>
            </a:r>
            <a:r>
              <a:rPr lang="en-US" sz="1300" dirty="0" err="1">
                <a:solidFill>
                  <a:schemeClr val="tx1"/>
                </a:solidFill>
                <a:latin typeface="Century Gothic" panose="020B0502020202020204" pitchFamily="34" charset="0"/>
              </a:rPr>
              <a:t>mouldings</a:t>
            </a:r>
            <a:r>
              <a:rPr lang="en-US" sz="1300" dirty="0">
                <a:solidFill>
                  <a:schemeClr val="tx1"/>
                </a:solidFill>
                <a:latin typeface="Century Gothic" panose="020B0502020202020204" pitchFamily="34" charset="0"/>
              </a:rPr>
              <a:t> is evident when you look around. Built-ins throughout the home. HUGE Maser suite and Master Bathroom. Tons of storage. Large sunny kitchen with an eat-in breakfast area. Powder Room and Large laundry room finishes off the downstairs. Upstairs, you will find 3 more bedrooms and 2 more bathrooms. There is also a FROG (being used as a billiards room) that has access from the front stairway or the back one off the kitchen/laundry. This FROG also has a wet bar, fridge and ice maker so could easily be used as a guest suite, teen hangout or a mother-in-law suite. One of the upstairs baths is very near the FROG for easy access. There is a nice screened porch right off the Family Room. The fireplace in the Fam Rm is wood burning but plumbed for gas if you want! The large over-sized double garage is a dream for the handy person. There are cabinets along two walls and a sink for easy clean up. AND still plenty of parking space! The yard is beautifully landscaped and manicured...mature large trees that you don't see as much these days. The large welcoming porches out front will greet you as you come to see this home! The neighborhood has access to a community dock and also has a lighted tennis court.</a:t>
            </a:r>
          </a:p>
        </p:txBody>
      </p:sp>
      <p:pic>
        <p:nvPicPr>
          <p:cNvPr id="6" name="Picture 5"/>
          <p:cNvPicPr>
            <a:picLocks noChangeAspect="1"/>
          </p:cNvPicPr>
          <p:nvPr/>
        </p:nvPicPr>
        <p:blipFill>
          <a:blip r:embed="rId4"/>
          <a:stretch>
            <a:fillRect/>
          </a:stretch>
        </p:blipFill>
        <p:spPr>
          <a:xfrm>
            <a:off x="2007008" y="4419601"/>
            <a:ext cx="1827984" cy="121653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5867807" y="4419600"/>
            <a:ext cx="1827985" cy="121653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stretch>
            <a:fillRect/>
          </a:stretch>
        </p:blipFill>
        <p:spPr>
          <a:xfrm>
            <a:off x="3937408" y="4419601"/>
            <a:ext cx="1827984" cy="1216532"/>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a:stretch>
            <a:fillRect/>
          </a:stretch>
        </p:blipFill>
        <p:spPr>
          <a:xfrm>
            <a:off x="76608" y="4419601"/>
            <a:ext cx="1827984" cy="1216532"/>
          </a:xfrm>
          <a:prstGeom prst="rect">
            <a:avLst/>
          </a:prstGeom>
          <a:ln>
            <a:noFill/>
          </a:ln>
          <a:effectLst>
            <a:outerShdw blurRad="190500" algn="tl" rotWithShape="0">
              <a:srgbClr val="000000">
                <a:alpha val="70000"/>
              </a:srgbClr>
            </a:outerShdw>
          </a:effectLst>
        </p:spPr>
      </p:pic>
      <p:sp>
        <p:nvSpPr>
          <p:cNvPr id="13" name="Rectangle 12"/>
          <p:cNvSpPr/>
          <p:nvPr/>
        </p:nvSpPr>
        <p:spPr>
          <a:xfrm>
            <a:off x="2359976" y="11587817"/>
            <a:ext cx="3048000" cy="1169551"/>
          </a:xfrm>
          <a:prstGeom prst="rect">
            <a:avLst/>
          </a:prstGeom>
        </p:spPr>
        <p:txBody>
          <a:bodyPr wrap="square">
            <a:spAutoFit/>
          </a:bodyPr>
          <a:lstStyle/>
          <a:p>
            <a:pPr algn="ctr"/>
            <a:r>
              <a:rPr lang="en-US" sz="1400" b="1" dirty="0">
                <a:latin typeface="Century Gothic" panose="020B0502020202020204" pitchFamily="34" charset="0"/>
              </a:rPr>
              <a:t>Susan Weeks</a:t>
            </a:r>
          </a:p>
          <a:p>
            <a:pPr algn="ctr"/>
            <a:br>
              <a:rPr lang="en-US" sz="1400" b="1" dirty="0">
                <a:latin typeface="Century Gothic" panose="020B0502020202020204" pitchFamily="34" charset="0"/>
              </a:rPr>
            </a:br>
            <a:r>
              <a:rPr lang="en-US" sz="1400" dirty="0">
                <a:latin typeface="Century Gothic" panose="020B0502020202020204" pitchFamily="34" charset="0"/>
              </a:rPr>
              <a:t>(843) 813-0495</a:t>
            </a:r>
          </a:p>
          <a:p>
            <a:pPr algn="ctr"/>
            <a:r>
              <a:rPr lang="en-US" sz="1400" dirty="0">
                <a:latin typeface="Century Gothic" panose="020B0502020202020204" pitchFamily="34" charset="0"/>
                <a:hlinkClick r:id="rId8"/>
              </a:rPr>
              <a:t>susanweeksdesign@gmail.com</a:t>
            </a:r>
            <a:r>
              <a:rPr lang="en-US" sz="1400" dirty="0">
                <a:latin typeface="Century Gothic" panose="020B0502020202020204" pitchFamily="34" charset="0"/>
              </a:rPr>
              <a:t> </a:t>
            </a:r>
          </a:p>
          <a:p>
            <a:pPr algn="ctr"/>
            <a:r>
              <a:rPr lang="en-US" sz="1400" dirty="0">
                <a:latin typeface="Century Gothic" panose="020B0502020202020204" pitchFamily="34" charset="0"/>
                <a:hlinkClick r:id="rId9"/>
              </a:rPr>
              <a:t>www.agentownedrealty.com</a:t>
            </a:r>
            <a:r>
              <a:rPr lang="en-US" sz="1400" dirty="0">
                <a:latin typeface="Century Gothic" panose="020B0502020202020204" pitchFamily="34" charset="0"/>
              </a:rPr>
              <a:t> </a:t>
            </a: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676617" y="11474053"/>
            <a:ext cx="1019175" cy="127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94129" y="11421258"/>
            <a:ext cx="18097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629" y="12249933"/>
            <a:ext cx="2190750" cy="553998"/>
          </a:xfrm>
          <a:prstGeom prst="rect">
            <a:avLst/>
          </a:prstGeom>
        </p:spPr>
        <p:txBody>
          <a:bodyPr wrap="square">
            <a:spAutoFit/>
          </a:bodyPr>
          <a:lstStyle/>
          <a:p>
            <a:pPr algn="ctr"/>
            <a:r>
              <a:rPr lang="en-US" sz="1000" dirty="0">
                <a:latin typeface="Century Gothic" panose="020B0502020202020204" pitchFamily="34" charset="0"/>
              </a:rPr>
              <a:t>AgentOwned Charleston Group</a:t>
            </a:r>
          </a:p>
          <a:p>
            <a:pPr algn="ctr"/>
            <a:r>
              <a:rPr lang="en-US" sz="1000" dirty="0">
                <a:latin typeface="Century Gothic" panose="020B0502020202020204" pitchFamily="34" charset="0"/>
              </a:rPr>
              <a:t>902 Savannah Hwy</a:t>
            </a:r>
          </a:p>
          <a:p>
            <a:pPr algn="ctr"/>
            <a:r>
              <a:rPr lang="en-US" sz="1000" dirty="0">
                <a:latin typeface="Century Gothic" panose="020B0502020202020204" pitchFamily="34" charset="0"/>
              </a:rPr>
              <a:t>Charleston, SC 29407-7802</a:t>
            </a:r>
          </a:p>
        </p:txBody>
      </p:sp>
      <p:pic>
        <p:nvPicPr>
          <p:cNvPr id="19" name="Picture 18"/>
          <p:cNvPicPr>
            <a:picLocks noChangeAspect="1"/>
          </p:cNvPicPr>
          <p:nvPr/>
        </p:nvPicPr>
        <p:blipFill>
          <a:blip r:embed="rId12"/>
          <a:stretch>
            <a:fillRect/>
          </a:stretch>
        </p:blipFill>
        <p:spPr>
          <a:xfrm>
            <a:off x="3937001" y="10060524"/>
            <a:ext cx="1828798" cy="1217075"/>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3"/>
          <a:stretch>
            <a:fillRect/>
          </a:stretch>
        </p:blipFill>
        <p:spPr>
          <a:xfrm>
            <a:off x="76201" y="10060525"/>
            <a:ext cx="1828798" cy="121707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14"/>
          <a:stretch>
            <a:fillRect/>
          </a:stretch>
        </p:blipFill>
        <p:spPr>
          <a:xfrm>
            <a:off x="5867401" y="10060524"/>
            <a:ext cx="1828798" cy="121707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15"/>
          <a:stretch>
            <a:fillRect/>
          </a:stretch>
        </p:blipFill>
        <p:spPr>
          <a:xfrm>
            <a:off x="2006601" y="10060525"/>
            <a:ext cx="1828798" cy="1217075"/>
          </a:xfrm>
          <a:prstGeom prst="rect">
            <a:avLst/>
          </a:prstGeom>
          <a:ln>
            <a:noFill/>
          </a:ln>
          <a:effectLst>
            <a:outerShdw blurRad="190500" algn="tl" rotWithShape="0">
              <a:srgbClr val="000000">
                <a:alpha val="70000"/>
              </a:srgbClr>
            </a:outerShdw>
          </a:effectLst>
        </p:spPr>
      </p:pic>
      <p:sp>
        <p:nvSpPr>
          <p:cNvPr id="5" name="Rectangle 4"/>
          <p:cNvSpPr/>
          <p:nvPr/>
        </p:nvSpPr>
        <p:spPr>
          <a:xfrm>
            <a:off x="-2224" y="5715306"/>
            <a:ext cx="7772400" cy="707886"/>
          </a:xfrm>
          <a:prstGeom prst="rect">
            <a:avLst/>
          </a:prstGeom>
        </p:spPr>
        <p:txBody>
          <a:bodyPr wrap="square">
            <a:spAutoFit/>
          </a:bodyPr>
          <a:lstStyle/>
          <a:p>
            <a:pPr algn="ctr"/>
            <a:r>
              <a:rPr lang="en-US" dirty="0">
                <a:solidFill>
                  <a:schemeClr val="tx2"/>
                </a:solidFill>
                <a:effectLst>
                  <a:outerShdw blurRad="50800" dist="38100" dir="5400000" algn="t" rotWithShape="0">
                    <a:prstClr val="black">
                      <a:alpha val="40000"/>
                    </a:prstClr>
                  </a:outerShdw>
                </a:effectLst>
                <a:latin typeface="Century Gothic" panose="020B0502020202020204" pitchFamily="34" charset="0"/>
              </a:rPr>
              <a:t>2230 Portside Way, Charleston, SC 29407</a:t>
            </a:r>
            <a:br>
              <a:rPr lang="en-US" dirty="0">
                <a:solidFill>
                  <a:schemeClr val="tx2"/>
                </a:solidFill>
                <a:effectLst>
                  <a:outerShdw blurRad="50800" dist="38100" dir="5400000" algn="t" rotWithShape="0">
                    <a:prstClr val="black">
                      <a:alpha val="40000"/>
                    </a:prstClr>
                  </a:outerShdw>
                </a:effectLst>
                <a:latin typeface="Century Gothic" panose="020B0502020202020204" pitchFamily="34" charset="0"/>
              </a:rPr>
            </a:br>
            <a:r>
              <a:rPr lang="en-US" dirty="0">
                <a:solidFill>
                  <a:schemeClr val="tx2"/>
                </a:solidFill>
                <a:effectLst>
                  <a:outerShdw blurRad="50800" dist="38100" dir="5400000" algn="t" rotWithShape="0">
                    <a:prstClr val="black">
                      <a:alpha val="40000"/>
                    </a:prstClr>
                  </a:outerShdw>
                </a:effectLst>
                <a:latin typeface="Century Gothic" panose="020B0502020202020204" pitchFamily="34" charset="0"/>
              </a:rPr>
              <a:t>MLS# 15021473 | Priced to Sell at $699,000</a:t>
            </a:r>
            <a:endParaRPr lang="en-US" dirty="0">
              <a:solidFill>
                <a:schemeClr val="tx2"/>
              </a:solidFill>
              <a:latin typeface="Century Gothic" panose="020B0502020202020204" pitchFamily="34" charset="0"/>
            </a:endParaRPr>
          </a:p>
        </p:txBody>
      </p:sp>
      <p:sp>
        <p:nvSpPr>
          <p:cNvPr id="23" name="Rectangle 22"/>
          <p:cNvSpPr/>
          <p:nvPr/>
        </p:nvSpPr>
        <p:spPr>
          <a:xfrm>
            <a:off x="3629" y="0"/>
            <a:ext cx="7768771" cy="1077218"/>
          </a:xfrm>
          <a:prstGeom prst="rect">
            <a:avLst/>
          </a:prstGeom>
          <a:effectLst>
            <a:outerShdw blurRad="38100" dist="25400" dir="5400000" algn="ctr" rotWithShape="0">
              <a:schemeClr val="tx1"/>
            </a:outerShdw>
          </a:effectLst>
        </p:spPr>
        <p:txBody>
          <a:bodyPr wrap="square">
            <a:spAutoFit/>
          </a:bodyPr>
          <a:lstStyle/>
          <a:p>
            <a:pPr algn="ctr"/>
            <a:r>
              <a:rPr lang="en-US" sz="3600" b="1" i="1" dirty="0">
                <a:solidFill>
                  <a:srgbClr val="00FF00"/>
                </a:solidFill>
                <a:effectLst>
                  <a:outerShdw blurRad="50800" dist="38100" dir="5400000" algn="t" rotWithShape="0">
                    <a:prstClr val="black">
                      <a:alpha val="40000"/>
                    </a:prstClr>
                  </a:outerShdw>
                </a:effectLst>
                <a:latin typeface="Century Gothic" panose="020B0502020202020204" pitchFamily="34" charset="0"/>
              </a:rPr>
              <a:t>$2500 Buyer's Agent Bonus</a:t>
            </a:r>
          </a:p>
          <a:p>
            <a:pPr algn="ctr"/>
            <a:r>
              <a:rPr lang="en-US" sz="2800" b="1" i="1" dirty="0">
                <a:solidFill>
                  <a:srgbClr val="00FF00"/>
                </a:solidFill>
                <a:effectLst>
                  <a:outerShdw blurRad="50800" dist="38100" dir="5400000" algn="t" rotWithShape="0">
                    <a:prstClr val="black">
                      <a:alpha val="40000"/>
                    </a:prstClr>
                  </a:outerShdw>
                </a:effectLst>
                <a:latin typeface="Century Gothic" panose="020B0502020202020204" pitchFamily="34" charset="0"/>
              </a:rPr>
              <a:t>For Ratified Contract By 8/31/16</a:t>
            </a:r>
            <a:endParaRPr lang="en-US" sz="2400" dirty="0">
              <a:solidFill>
                <a:srgbClr val="00FF00"/>
              </a:solidFill>
              <a:latin typeface="Century Gothic" panose="020B0502020202020204" pitchFamily="34" charset="0"/>
            </a:endParaRPr>
          </a:p>
        </p:txBody>
      </p:sp>
      <p:sp>
        <p:nvSpPr>
          <p:cNvPr id="2" name="Rectangle 1"/>
          <p:cNvSpPr/>
          <p:nvPr/>
        </p:nvSpPr>
        <p:spPr>
          <a:xfrm>
            <a:off x="-5823" y="3579491"/>
            <a:ext cx="7778223" cy="707886"/>
          </a:xfrm>
          <a:prstGeom prst="rect">
            <a:avLst/>
          </a:prstGeom>
        </p:spPr>
        <p:txBody>
          <a:bodyPr wrap="square">
            <a:spAutoFit/>
          </a:bodyPr>
          <a:lstStyle/>
          <a:p>
            <a:pPr algn="ctr"/>
            <a:r>
              <a:rPr lang="en-US" b="1" i="1" dirty="0">
                <a:solidFill>
                  <a:srgbClr val="FFFF00"/>
                </a:solidFill>
                <a:effectLst>
                  <a:outerShdw blurRad="88900" dist="50800" dir="5400000" algn="ctr" rotWithShape="0">
                    <a:schemeClr val="tx1"/>
                  </a:outerShdw>
                </a:effectLst>
                <a:latin typeface="Century Gothic" panose="020B0502020202020204" pitchFamily="34" charset="0"/>
              </a:rPr>
              <a:t>LOWEST Price per SF in Ashley Harbor!  In an X Flood Zone!</a:t>
            </a:r>
          </a:p>
          <a:p>
            <a:pPr algn="ctr"/>
            <a:r>
              <a:rPr lang="en-US" b="1" i="1" dirty="0">
                <a:solidFill>
                  <a:srgbClr val="FFFF00"/>
                </a:solidFill>
                <a:effectLst>
                  <a:outerShdw blurRad="88900" dist="50800" dir="5400000" algn="ctr" rotWithShape="0">
                    <a:schemeClr val="tx1"/>
                  </a:outerShdw>
                </a:effectLst>
                <a:latin typeface="Century Gothic" panose="020B0502020202020204" pitchFamily="34" charset="0"/>
              </a:rPr>
              <a:t>4-5 Bedrooms + 3½  Baths + 3 Fireplaces</a:t>
            </a:r>
          </a:p>
        </p:txBody>
      </p:sp>
    </p:spTree>
    <p:extLst>
      <p:ext uri="{BB962C8B-B14F-4D97-AF65-F5344CB8AC3E}">
        <p14:creationId xmlns:p14="http://schemas.microsoft.com/office/powerpoint/2010/main" val="270113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373</Words>
  <Application>Microsoft Office PowerPoint</Application>
  <PresentationFormat>Custom</PresentationFormat>
  <Paragraphs>14</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Century Gothic</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Johns Island Location! Hardwood Floors Galore!</dc:title>
  <dc:creator>CVH360</dc:creator>
  <cp:lastModifiedBy>A. Thomas Price</cp:lastModifiedBy>
  <cp:revision>24</cp:revision>
  <dcterms:created xsi:type="dcterms:W3CDTF">2006-08-16T00:00:00Z</dcterms:created>
  <dcterms:modified xsi:type="dcterms:W3CDTF">2016-08-10T12:40:01Z</dcterms:modified>
</cp:coreProperties>
</file>