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B8FC"/>
    <a:srgbClr val="10253F"/>
    <a:srgbClr val="79B8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204" y="-648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5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5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1" y="2251499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2"/>
            <a:ext cx="343415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3464562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1" y="2235202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5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5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5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72" y="132357"/>
            <a:ext cx="6119055" cy="4042796"/>
          </a:xfrm>
          <a:prstGeom prst="rect">
            <a:avLst/>
          </a:prstGeom>
          <a:ln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0" y="8929376"/>
            <a:ext cx="7772399" cy="112902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4175153"/>
            <a:ext cx="6477001" cy="4658867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Fantastic home offering lots of upgrades. Incredibly beautiful hardwood floors through-out the entire downstairs floor including the staircase. Kitchen offers granite counters, rich honey colored 42'' cabinets, stainless steal appliances, tiled backslash. A bedroom downstairs perfect for guests, teenager, elderly parent, or office. Upstairs leads to a very spacious master bedroom, 2 additional bedrooms, a true laundry room with a window, and a very large bonus room that can be used as the 5th bedroom with it's walk-in closet, or game/media/TV room with built-in shelves and 3 additional storage closets, one being walk-in access. Garage offers walk-up access to floored storage. Master bath has a luxurious upgraded tiled walk-in shower. Open and airy home with lots of natural light. </a:t>
            </a:r>
          </a:p>
          <a:p>
            <a:r>
              <a:rPr lang="en-US" sz="1400" dirty="0"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House sits on a large lot with a picket fence, screened-in porch and deck with no houses behind and walking distance to the pool, play park, tennis courts and Planter Pointe's fabulous fitness trail. Map attached! Cul-de-sac is a definite plus with your own oak tree making your front porch private and cozy. A must see home. All information deemed to be true, but may not be exact, please verify all. Measure if important.</a:t>
            </a:r>
            <a:endParaRPr lang="en-US" sz="1400" i="1" dirty="0"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186" y="3505200"/>
            <a:ext cx="6020626" cy="679725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2230 Red Fern Lane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fr-FR" sz="1600" cap="none" dirty="0" err="1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Planters</a:t>
            </a:r>
            <a:r>
              <a:rPr lang="fr-FR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Pointe ~ Mt Pleasant ~ MLS# 18027804 ~ $435,000</a:t>
            </a:r>
            <a:endParaRPr lang="en-US" sz="1400" i="1" cap="none" dirty="0">
              <a:ln w="10541" cmpd="sng">
                <a:noFill/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91000" y="7422740"/>
            <a:ext cx="2948648" cy="98288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855282" y="9079428"/>
            <a:ext cx="4190999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atin typeface="Century Gothic" panose="020B0502020202020204" pitchFamily="34" charset="0"/>
              </a:rPr>
              <a:t>Brigitte McElroy</a:t>
            </a:r>
            <a:br>
              <a:rPr lang="en-US" sz="1800" dirty="0">
                <a:latin typeface="Century Gothic" panose="020B0502020202020204" pitchFamily="34" charset="0"/>
              </a:rPr>
            </a:br>
            <a:r>
              <a:rPr lang="pt-BR" sz="1100" dirty="0">
                <a:latin typeface="Century Gothic" panose="020B0502020202020204" pitchFamily="34" charset="0"/>
              </a:rPr>
              <a:t>CRS, GRI, REALTOR</a:t>
            </a:r>
          </a:p>
          <a:p>
            <a:pPr algn="ctr"/>
            <a:r>
              <a:rPr lang="pt-BR" sz="1100" dirty="0">
                <a:latin typeface="Century Gothic" panose="020B0502020202020204" pitchFamily="34" charset="0"/>
              </a:rPr>
              <a:t>M (843) 708-5353 | O (843) 886-8110</a:t>
            </a:r>
          </a:p>
          <a:p>
            <a:pPr algn="ctr"/>
            <a:r>
              <a:rPr lang="pt-BR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brigitte@brigittemcelroy.</a:t>
            </a:r>
            <a:r>
              <a:rPr lang="pt-BR" sz="110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com </a:t>
            </a:r>
            <a:r>
              <a:rPr lang="pt-BR" sz="1100">
                <a:latin typeface="Century Gothic" panose="020B0502020202020204" pitchFamily="34" charset="0"/>
              </a:rPr>
              <a:t>| </a:t>
            </a:r>
            <a:r>
              <a:rPr lang="pt-BR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www.brigittemcelroy.com 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76200" y="9062313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 err="1">
                  <a:latin typeface="Century Gothic" panose="020B0502020202020204" pitchFamily="34" charset="0"/>
                </a:rPr>
                <a:t>CarCarolina</a:t>
              </a:r>
              <a:r>
                <a:rPr lang="en-US" sz="700" dirty="0">
                  <a:latin typeface="Century Gothic" panose="020B0502020202020204" pitchFamily="34" charset="0"/>
                </a:rPr>
                <a:t> One Real Estate</a:t>
              </a:r>
              <a:br>
                <a:rPr lang="en-US" sz="700" dirty="0">
                  <a:latin typeface="Century Gothic" panose="020B0502020202020204" pitchFamily="34" charset="0"/>
                </a:rPr>
              </a:br>
              <a:r>
                <a:rPr lang="en-US" sz="700" dirty="0">
                  <a:latin typeface="Century Gothic" panose="020B0502020202020204" pitchFamily="34" charset="0"/>
                </a:rPr>
                <a:t>1503 Palm Blvd</a:t>
              </a:r>
              <a:br>
                <a:rPr lang="en-US" sz="700" dirty="0">
                  <a:latin typeface="Century Gothic" panose="020B0502020202020204" pitchFamily="34" charset="0"/>
                </a:rPr>
              </a:br>
              <a:r>
                <a:rPr lang="en-US" sz="700" dirty="0">
                  <a:latin typeface="Century Gothic" panose="020B0502020202020204" pitchFamily="34" charset="0"/>
                </a:rPr>
                <a:t>Isle of Palms, SC 29451-2280</a:t>
              </a:r>
            </a:p>
          </p:txBody>
        </p:sp>
      </p:grpSp>
      <p:pic>
        <p:nvPicPr>
          <p:cNvPr id="22" name="Picture 21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5759622"/>
            <a:ext cx="1143000" cy="82296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7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2383263"/>
            <a:ext cx="1143000" cy="82296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8" name="Picture 7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1257810"/>
            <a:ext cx="1143000" cy="82296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 preferRelativeResize="0"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4634169"/>
            <a:ext cx="1143000" cy="82296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3508716"/>
            <a:ext cx="1143000" cy="82296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6885075"/>
            <a:ext cx="1143000" cy="82296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 preferRelativeResize="0"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8010528"/>
            <a:ext cx="1143000" cy="82296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 preferRelativeResize="0"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9135978"/>
            <a:ext cx="1143000" cy="822960"/>
          </a:xfrm>
          <a:prstGeom prst="rect">
            <a:avLst/>
          </a:prstGeom>
          <a:ln>
            <a:noFill/>
          </a:ln>
          <a:effectLst/>
        </p:spPr>
      </p:pic>
      <p:sp>
        <p:nvSpPr>
          <p:cNvPr id="6" name="Diagonal Stripe 5">
            <a:extLst>
              <a:ext uri="{FF2B5EF4-FFF2-40B4-BE49-F238E27FC236}">
                <a16:creationId xmlns:a16="http://schemas.microsoft.com/office/drawing/2014/main" id="{98339C7C-09A0-4C15-9C1D-83D39747732C}"/>
              </a:ext>
            </a:extLst>
          </p:cNvPr>
          <p:cNvSpPr/>
          <p:nvPr/>
        </p:nvSpPr>
        <p:spPr>
          <a:xfrm>
            <a:off x="-13867" y="-6698"/>
            <a:ext cx="2133601" cy="2151469"/>
          </a:xfrm>
          <a:prstGeom prst="diagStripe">
            <a:avLst>
              <a:gd name="adj" fmla="val 66346"/>
            </a:avLst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79B8FC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0BDA6F-5911-42BE-994E-0DEBDFBE316D}"/>
              </a:ext>
            </a:extLst>
          </p:cNvPr>
          <p:cNvSpPr/>
          <p:nvPr/>
        </p:nvSpPr>
        <p:spPr>
          <a:xfrm>
            <a:off x="213942" y="-1143895"/>
            <a:ext cx="59060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n w="3175">
                  <a:solidFill>
                    <a:schemeClr val="bg2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ea typeface="Calibri" panose="020F0502020204030204" pitchFamily="34" charset="0"/>
              </a:rPr>
              <a:t>Go And Show For Last Minute Thanksgiving Buyers!</a:t>
            </a:r>
            <a:endParaRPr lang="en-US" sz="3200" b="1" dirty="0">
              <a:ln w="3175">
                <a:solidFill>
                  <a:schemeClr val="bg2"/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Edwardian Script ITC" panose="030303020407070D0804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DB9739-47C2-4180-8084-625486A1BFE6}"/>
              </a:ext>
            </a:extLst>
          </p:cNvPr>
          <p:cNvSpPr/>
          <p:nvPr/>
        </p:nvSpPr>
        <p:spPr>
          <a:xfrm rot="18893937">
            <a:off x="-1072034" y="616360"/>
            <a:ext cx="38862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Go And Show For Last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Minute Thanksgiving Buyers!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A49669A9-6CB5-48DA-BE94-C67FBDABC188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132357"/>
            <a:ext cx="1143000" cy="82296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278</TotalTime>
  <Words>256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Book Antiqua</vt:lpstr>
      <vt:lpstr>Calibri</vt:lpstr>
      <vt:lpstr>Century Gothic</vt:lpstr>
      <vt:lpstr>Edwardian Script ITC</vt:lpstr>
      <vt:lpstr>Lucida Sans</vt:lpstr>
      <vt:lpstr>Verdana</vt:lpstr>
      <vt:lpstr>Wingdings</vt:lpstr>
      <vt:lpstr>Wingdings 2</vt:lpstr>
      <vt:lpstr>Wingdings 3</vt:lpstr>
      <vt:lpstr>Apex</vt:lpstr>
      <vt:lpstr>2230 Red Fern Lane Planters Pointe ~ Mt Pleasant ~ MLS# 18027804 ~ $435,000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71</cp:revision>
  <dcterms:created xsi:type="dcterms:W3CDTF">2006-08-16T00:00:00Z</dcterms:created>
  <dcterms:modified xsi:type="dcterms:W3CDTF">2018-11-20T14:44:05Z</dcterms:modified>
</cp:coreProperties>
</file>