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788" y="-78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hyperlink" Target="mailto:kris.higman@cbunited.com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80" y="5131647"/>
            <a:ext cx="7769860" cy="2637109"/>
          </a:xfrm>
        </p:spPr>
        <p:txBody>
          <a:bodyPr anchor="ctr">
            <a:no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Lowest Price/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Ft In Neighborhood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True Bedrooms Plus A Bonus Room (Or 5th BR)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Newly Screened Back Porch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Fresh Interior Paint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Front Porches With New Ceiling Fans/Lighting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Lot That Backs To Woods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Downstairs Master Bedroom With Upstairs Master Option If Needed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2,600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Ft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Kitchen w/Stainless Appliances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Walk To Community Dock On The Wando River For Fishing/Kayaking,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"/>
          <a:stretch/>
        </p:blipFill>
        <p:spPr bwMode="auto">
          <a:xfrm>
            <a:off x="1428749" y="0"/>
            <a:ext cx="4914900" cy="318664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49" y="0"/>
            <a:ext cx="4914900" cy="724111"/>
          </a:xfrm>
        </p:spPr>
        <p:txBody>
          <a:bodyPr anchor="t"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 all offers!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79" y="0"/>
            <a:ext cx="1304544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08" y="3429000"/>
            <a:ext cx="7764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2230 Sandy Point Lane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Rivertowne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The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Wando</a:t>
            </a:r>
          </a:p>
          <a:p>
            <a:pPr algn="ctr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Pleasant</a:t>
            </a:r>
          </a:p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MLS#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15017921</a:t>
            </a:r>
          </a:p>
          <a:p>
            <a:pPr algn="ctr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$429,900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742" y="8865126"/>
            <a:ext cx="39225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/>
              </a:rPr>
              <a:t>Kris Higman</a:t>
            </a:r>
          </a:p>
          <a:p>
            <a:r>
              <a:rPr lang="en-US" sz="1200" dirty="0">
                <a:latin typeface="Open Sans" panose="020B0606030504020204"/>
              </a:rPr>
              <a:t>Realtor</a:t>
            </a:r>
            <a:r>
              <a:rPr lang="en-US" sz="1200" dirty="0" smtClean="0">
                <a:latin typeface="Open Sans" panose="020B0606030504020204"/>
              </a:rPr>
              <a:t>®</a:t>
            </a:r>
          </a:p>
          <a:p>
            <a:endParaRPr lang="en-US" sz="1200" dirty="0">
              <a:latin typeface="Open Sans" panose="020B0606030504020204"/>
            </a:endParaRPr>
          </a:p>
          <a:p>
            <a:r>
              <a:rPr lang="en-US" sz="1200" dirty="0">
                <a:latin typeface="Open Sans" panose="020B0606030504020204"/>
              </a:rPr>
              <a:t>Cell Phone: (843) </a:t>
            </a:r>
            <a:r>
              <a:rPr lang="en-US" sz="1200" dirty="0" smtClean="0">
                <a:latin typeface="Open Sans" panose="020B0606030504020204"/>
              </a:rPr>
              <a:t>810-8824</a:t>
            </a:r>
          </a:p>
          <a:p>
            <a:r>
              <a:rPr lang="en-US" sz="1200" dirty="0" smtClean="0">
                <a:latin typeface="Open Sans" panose="020B0606030504020204"/>
                <a:hlinkClick r:id="rId4"/>
              </a:rPr>
              <a:t>kris.higman@cbunited.com</a:t>
            </a:r>
            <a:r>
              <a:rPr lang="en-US" sz="1200" dirty="0" smtClean="0">
                <a:latin typeface="Open Sans" panose="020B0606030504020204"/>
              </a:rPr>
              <a:t> </a:t>
            </a:r>
            <a:endParaRPr lang="en-US" sz="1200" dirty="0" smtClean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36030" y="8845128"/>
            <a:ext cx="1434465" cy="1178768"/>
            <a:chOff x="6336030" y="8839200"/>
            <a:chExt cx="1434465" cy="117876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745" y="8839200"/>
              <a:ext cx="142875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336030" y="9602470"/>
              <a:ext cx="142875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Coldwell Banker United, REALTORS</a:t>
              </a:r>
              <a:b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7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1127 </a:t>
              </a:r>
              <a:r>
                <a:rPr lang="en-US" sz="7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Queensborough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Blvd, </a:t>
              </a:r>
              <a:r>
                <a:rPr lang="en-US" sz="7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Ste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103</a:t>
              </a:r>
            </a:p>
            <a:p>
              <a:pPr algn="ctr"/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Mt Pleasant, SC 29464 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79" y="1105641"/>
            <a:ext cx="1304544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79" y="2211282"/>
            <a:ext cx="1304544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" y="8839200"/>
            <a:ext cx="843642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825" y="0"/>
            <a:ext cx="1300480" cy="97536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825" y="1105641"/>
            <a:ext cx="1300480" cy="97536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825" y="2211282"/>
            <a:ext cx="1300480" cy="97536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0" y="3316923"/>
            <a:ext cx="1304544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824" y="3316923"/>
            <a:ext cx="1300480" cy="97536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79" y="4422564"/>
            <a:ext cx="1304544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790626"/>
            <a:ext cx="1467613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014" y="7790626"/>
            <a:ext cx="1467613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929" y="7790626"/>
            <a:ext cx="1467613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998" y="4422564"/>
            <a:ext cx="1304544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228" y="7790626"/>
            <a:ext cx="1557300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28" y="7790626"/>
            <a:ext cx="1583799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4484" y="7793674"/>
            <a:ext cx="1467613" cy="978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102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Bring all offers!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12</cp:revision>
  <dcterms:created xsi:type="dcterms:W3CDTF">2006-08-16T00:00:00Z</dcterms:created>
  <dcterms:modified xsi:type="dcterms:W3CDTF">2015-12-11T15:26:47Z</dcterms:modified>
</cp:coreProperties>
</file>