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070" y="-17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13" Type="http://schemas.openxmlformats.org/officeDocument/2006/relationships/image" Target="../media/image9.jpeg"/><Relationship Id="rId3" Type="http://schemas.openxmlformats.org/officeDocument/2006/relationships/image" Target="../media/image2.jpeg"/><Relationship Id="rId7" Type="http://schemas.openxmlformats.org/officeDocument/2006/relationships/hyperlink" Target="http://www.agentownedrealty.com/" TargetMode="External"/><Relationship Id="rId12" Type="http://schemas.openxmlformats.org/officeDocument/2006/relationships/image" Target="../media/image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jill@agentowned.com" TargetMode="External"/><Relationship Id="rId11" Type="http://schemas.openxmlformats.org/officeDocument/2006/relationships/image" Target="../media/image7.jpeg"/><Relationship Id="rId5" Type="http://schemas.openxmlformats.org/officeDocument/2006/relationships/hyperlink" Target="mailto:alma@agentownedrealty.com" TargetMode="External"/><Relationship Id="rId15" Type="http://schemas.openxmlformats.org/officeDocument/2006/relationships/image" Target="../media/image11.jpeg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openxmlformats.org/officeDocument/2006/relationships/image" Target="../media/image5.jpeg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877" y="130052"/>
            <a:ext cx="6190373" cy="4226713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4267200" y="2957630"/>
            <a:ext cx="357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Loaded with Updates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762" y="2832765"/>
            <a:ext cx="6190488" cy="1524000"/>
          </a:xfrm>
        </p:spPr>
        <p:txBody>
          <a:bodyPr anchor="b">
            <a:noAutofit/>
          </a:bodyPr>
          <a:lstStyle/>
          <a:p>
            <a:pPr algn="l"/>
            <a:r>
              <a:rPr lang="nl-N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2232 Salt Wind Way</a:t>
            </a:r>
            <a:br>
              <a:rPr lang="nl-N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Planters Pointe ~ Mt Pleasant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16029717  ~ $489,000</a:t>
            </a:r>
            <a:endParaRPr lang="en-US" sz="14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56765"/>
            <a:ext cx="6439534" cy="446726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Open floorplan with large bonus room on 1st floor, yet offers private front room (office/den) with beautiful French doors.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Many refreshing updates: new appliances, new granite, refinished hardwood floors, light fixtures + 5 generous sized bedrooms with great closet space &amp; a master bathroom that serves as a calming, roomy retreat. Laundry room with sink, washer &amp; dryer.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Neighborhood amenities include pool (with chillers to ensure its refreshing all summer), tennis courts, new basket ball court, new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firepit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&amp; grill stations (ready by spring), clubhouse &amp; work-out stations along trails. Walk to grocer, Starbucks, bar/restaurants, pizzeria &amp; the Wando River.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2090200"/>
            <a:ext cx="1234439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130052"/>
            <a:ext cx="1234440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Alma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Kenneally</a:t>
            </a:r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Certa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843-730-3356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alma@agentownedrealty.com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stan.huff@agentowned.com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7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77783" y="9037568"/>
            <a:ext cx="1021651" cy="536147"/>
          </a:xfrm>
          <a:prstGeom prst="rect">
            <a:avLst/>
          </a:prstGeom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3070274"/>
            <a:ext cx="1234439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1110126"/>
            <a:ext cx="1234439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4050348"/>
            <a:ext cx="1234439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Down Ribbon 9"/>
          <p:cNvSpPr/>
          <p:nvPr/>
        </p:nvSpPr>
        <p:spPr>
          <a:xfrm>
            <a:off x="142546" y="154168"/>
            <a:ext cx="6161034" cy="607831"/>
          </a:xfrm>
          <a:prstGeom prst="ribbon">
            <a:avLst>
              <a:gd name="adj1" fmla="val 16667"/>
              <a:gd name="adj2" fmla="val 74028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solidFill>
                  <a:schemeClr val="tx1"/>
                </a:solidFill>
                <a:latin typeface="Gabriola" panose="04040605051002020D02" pitchFamily="82" charset="0"/>
              </a:rPr>
              <a:t>Updated,Spacious</a:t>
            </a:r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 5 Bedroom On </a:t>
            </a:r>
            <a:r>
              <a:rPr lang="en-US" sz="2400" b="1" i="1" dirty="0" err="1">
                <a:solidFill>
                  <a:schemeClr val="tx1"/>
                </a:solidFill>
                <a:latin typeface="Gabriola" panose="04040605051002020D02" pitchFamily="82" charset="0"/>
              </a:rPr>
              <a:t>Cul</a:t>
            </a:r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-de -Sac!</a:t>
            </a:r>
          </a:p>
        </p:txBody>
      </p:sp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5030422"/>
            <a:ext cx="1234440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7970641"/>
            <a:ext cx="1234439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6010496"/>
            <a:ext cx="1234439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9534" y="6990570"/>
            <a:ext cx="1234439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166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2232 Salt Wind Way Planters Pointe ~ Mt Pleasant MLS# 16029717  ~ $489,000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2017-01-10T18:41:23Z</dcterms:modified>
</cp:coreProperties>
</file>