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2A5"/>
    <a:srgbClr val="CF3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2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493497"/>
            <a:ext cx="5737335" cy="3553858"/>
          </a:xfrm>
        </p:spPr>
        <p:txBody>
          <a:bodyPr anchor="ctr">
            <a:noAutofit/>
          </a:bodyPr>
          <a:lstStyle/>
          <a:p>
            <a:r>
              <a:rPr lang="en-US" sz="1600" b="1" i="1" u="sng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$35,000 PRICE DROP</a:t>
            </a:r>
            <a:r>
              <a:rPr lang="en-US" sz="1600" b="1" i="1" u="sng" dirty="0" smtClean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!!</a:t>
            </a:r>
          </a:p>
          <a:p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Highly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motivated sellers! Fantastic family home on cul-de-sac with lots of space and privacy on over an acre lot. Beautiful home located on over an acre of land in a gated community. Bright open floor plan thanks to a two story great room with lots of windows. Three 2013 HVAC's, new carpet, new paint, new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tankless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water heater, etc. See full upgrade list in documents. Master suite located on 2nd floor includes large separate sitting room with fireplace, a perfect retreat in the evening. Three BR's located on 2nd floor with a full guest room and bathroom on the main floor. Also a HUGE finished 3rd floor with bathroom which can be used as a BR or recreation space. Upgraded side-entry garage and trellis-covered deck overlooking a very private backyard.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8721" y="9301019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093" y="9047356"/>
            <a:ext cx="2746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Glenn Drew </a:t>
            </a:r>
            <a:r>
              <a:rPr lang="en-US" sz="1800" b="1" dirty="0" err="1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Wewers</a:t>
            </a:r>
            <a:endParaRPr lang="en-US" sz="1800" b="1" dirty="0" smtClean="0">
              <a:solidFill>
                <a:srgbClr val="0F72A5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</a:t>
            </a:r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534-6376</a:t>
            </a:r>
          </a:p>
          <a:p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</a:rPr>
              <a:t>drew@charlestonproperty.net</a:t>
            </a:r>
            <a:b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</a:rPr>
            </a:b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  <a:t>www.BrennamanGroup.com</a:t>
            </a:r>
            <a:endParaRPr lang="en-US" sz="1400" dirty="0" smtClean="0">
              <a:solidFill>
                <a:srgbClr val="CF3A42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548178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8534400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700578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-2244"/>
            <a:ext cx="7772400" cy="1861162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55"/>
          <a:stretch/>
        </p:blipFill>
        <p:spPr>
          <a:xfrm>
            <a:off x="1985845" y="881661"/>
            <a:ext cx="5786555" cy="459521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66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48256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4256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94" y="2"/>
            <a:ext cx="7775493" cy="876754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2236 Black Oak Court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 ~ MLS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15027445 ~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700,000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4" name="32-Point Star 13"/>
          <p:cNvSpPr/>
          <p:nvPr/>
        </p:nvSpPr>
        <p:spPr>
          <a:xfrm rot="876196">
            <a:off x="4943235" y="120798"/>
            <a:ext cx="2786432" cy="1488483"/>
          </a:xfrm>
          <a:prstGeom prst="star32">
            <a:avLst>
              <a:gd name="adj" fmla="val 4346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schemeClr val="bg1">
                <a:lumMod val="50000"/>
                <a:alpha val="6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Dunes </a:t>
            </a:r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West</a:t>
            </a:r>
          </a:p>
          <a:p>
            <a:pPr algn="ctr"/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</a:t>
            </a:r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House</a:t>
            </a:r>
          </a:p>
          <a:p>
            <a:pPr algn="ctr"/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Saturday, </a:t>
            </a:r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3/19, 12-3</a:t>
            </a:r>
          </a:p>
          <a:p>
            <a:pPr algn="ctr"/>
            <a:r>
              <a:rPr lang="en-US" sz="12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Pass at the Gate</a:t>
            </a:r>
            <a:endParaRPr lang="en-US" sz="120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176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2236 Black Oak Court Mt Pleasant ~ MLS# 15027445 ~ $700,000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25</cp:revision>
  <dcterms:created xsi:type="dcterms:W3CDTF">2006-08-16T00:00:00Z</dcterms:created>
  <dcterms:modified xsi:type="dcterms:W3CDTF">2016-03-15T19:55:11Z</dcterms:modified>
</cp:coreProperties>
</file>