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3A42"/>
    <a:srgbClr val="0F7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94" y="5493497"/>
            <a:ext cx="5737335" cy="3553858"/>
          </a:xfrm>
        </p:spPr>
        <p:txBody>
          <a:bodyPr anchor="ctr">
            <a:noAutofit/>
          </a:bodyPr>
          <a:lstStyle/>
          <a:p>
            <a:r>
              <a:rPr lang="en-US" sz="1500" b="1" i="1" dirty="0" smtClean="0">
                <a:solidFill>
                  <a:srgbClr val="FF0000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$35,000 price drop + $7,500 kitchen upgrade allowance!! </a:t>
            </a:r>
          </a:p>
          <a:p>
            <a:endParaRPr lang="en-US" sz="11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Highly motivated sellers! Fantastic family home on cul-de-sac with lots of space and privacy. Beautiful home located on over an acre of land in a gated community. Bright open floor plan thanks to a two story great room with lots of windows. Three 2013 HVAC's, new carpet, new paint, new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tankless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water heater, etc. See full upgrade list in documents. Master suite located on 2nd floor includes large separate sitting room with fireplace, a perfect retreat in the evening. Three BR's located on 2nd floor with a full guest room and bathroom on the main floor. Also a HUGE finished 3rd floor with bathroom which can be used as a BR or recreation space. Upgraded side-entry garage and trellis-covered deck overlooking a very private backyard.</a:t>
            </a:r>
            <a:endParaRPr lang="en-US" sz="15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8721" y="9301019"/>
            <a:ext cx="254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093" y="9047356"/>
            <a:ext cx="27462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F72A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Glenn Drew </a:t>
            </a:r>
            <a:r>
              <a:rPr lang="en-US" sz="1800" b="1" dirty="0" err="1">
                <a:solidFill>
                  <a:srgbClr val="0F72A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Wewers</a:t>
            </a:r>
            <a:endParaRPr lang="en-US" sz="1800" b="1" dirty="0" smtClean="0">
              <a:solidFill>
                <a:srgbClr val="0F72A5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843) </a:t>
            </a:r>
            <a: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534-6376</a:t>
            </a:r>
          </a:p>
          <a:p>
            <a: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</a:rPr>
              <a:t>drew@charlestonproperty.net</a:t>
            </a:r>
            <a:br>
              <a:rPr lang="en-US" sz="1400" dirty="0" smtClean="0">
                <a:solidFill>
                  <a:srgbClr val="CF3A42"/>
                </a:solidFill>
                <a:latin typeface="Trebuchet MS" panose="020B0603020202020204" pitchFamily="34" charset="0"/>
              </a:rPr>
            </a:br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</a:rPr>
              <a:t>www.BrennamanGroup.com</a:t>
            </a:r>
            <a:endParaRPr lang="en-US" sz="1400" dirty="0" smtClean="0">
              <a:solidFill>
                <a:srgbClr val="CF3A42"/>
              </a:solidFill>
              <a:latin typeface="Trebuchet MS" panose="020B0603020202020204" pitchFamily="34" charset="0"/>
            </a:endParaRPr>
          </a:p>
        </p:txBody>
      </p:sp>
      <p:pic>
        <p:nvPicPr>
          <p:cNvPr id="23" name="Picture 2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42" y="5481781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42" y="8534400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42" y="7005781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-2244"/>
            <a:ext cx="7772400" cy="1861162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845" y="881661"/>
            <a:ext cx="6126953" cy="459521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1661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48256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24256"/>
            <a:ext cx="2038158" cy="152861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8158" y="2"/>
            <a:ext cx="5734241" cy="876754"/>
          </a:xfrm>
          <a:noFill/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2236 Black Oak Court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 ~ MLS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15027445 ~ 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700,000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4" name="32-Point Star 13"/>
          <p:cNvSpPr/>
          <p:nvPr/>
        </p:nvSpPr>
        <p:spPr>
          <a:xfrm rot="20896574">
            <a:off x="-11048" y="39865"/>
            <a:ext cx="1999628" cy="1044171"/>
          </a:xfrm>
          <a:prstGeom prst="star32">
            <a:avLst>
              <a:gd name="adj" fmla="val 4346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noFill/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$35,000</a:t>
            </a:r>
            <a:b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</a:t>
            </a:r>
            <a:b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Reduction!</a:t>
            </a:r>
            <a:endParaRPr lang="en-US" sz="1400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165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Verdana</vt:lpstr>
      <vt:lpstr>Office Theme</vt:lpstr>
      <vt:lpstr>2236 Black Oak Court Mt Pleasant ~ MLS# 15027445 ~ $700,000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26</cp:revision>
  <dcterms:created xsi:type="dcterms:W3CDTF">2006-08-16T00:00:00Z</dcterms:created>
  <dcterms:modified xsi:type="dcterms:W3CDTF">2016-01-22T20:25:01Z</dcterms:modified>
</cp:coreProperties>
</file>