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3A42"/>
    <a:srgbClr val="0F72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94" y="5493497"/>
            <a:ext cx="5737335" cy="3553858"/>
          </a:xfrm>
        </p:spPr>
        <p:txBody>
          <a:bodyPr anchor="ctr">
            <a:noAutofit/>
          </a:bodyPr>
          <a:lstStyle/>
          <a:p>
            <a:r>
              <a:rPr lang="en-US" sz="1500" b="1" u="sng" dirty="0" smtClean="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Highly </a:t>
            </a:r>
            <a:r>
              <a:rPr lang="en-US" sz="1500" b="1" u="sng"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motivated sellers! </a:t>
            </a:r>
            <a:endParaRPr lang="en-US" sz="1500" b="1" u="sng" dirty="0" smtClean="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500" dirty="0" smtClean="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Fantastic </a:t>
            </a:r>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family home on a cul-de-sac with lots of space and privacy. This beautiful home is located on over an acre of land in a gated community. The floor plan is open and bright thanks to a two story great room with lots of windows. There are just TOO MANY upgrades to list!(see upgrade list in documents) The master suite is located on the 2nd floor and includes a large separate sitting room with a fireplace, a perfect retreat in the evening. Three bedroom's are located on the 2nd floor with a full guest room and bathroom on the main floor. To top it off, there is a huge finished 3rd floor with bathroom which can be used as a bedroom or recreation space. There's an upgraded side-entry garage and a lovely trellis-covered deck overlooking a very private backyard.</a:t>
            </a:r>
            <a:endPar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68721" y="9301019"/>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093" y="9047356"/>
            <a:ext cx="2746294" cy="1015663"/>
          </a:xfrm>
          <a:prstGeom prst="rect">
            <a:avLst/>
          </a:prstGeom>
        </p:spPr>
        <p:txBody>
          <a:bodyPr wrap="square">
            <a:spAutoFit/>
          </a:bodyPr>
          <a:lstStyle/>
          <a:p>
            <a:r>
              <a:rPr lang="en-US" sz="1800" b="1" dirty="0">
                <a:solidFill>
                  <a:srgbClr val="0F72A5"/>
                </a:solidFill>
                <a:latin typeface="Trebuchet MS" panose="020B0603020202020204" pitchFamily="34" charset="0"/>
                <a:ea typeface="Verdana" panose="020B0604030504040204" pitchFamily="34" charset="0"/>
                <a:cs typeface="Verdana" panose="020B0604030504040204" pitchFamily="34" charset="0"/>
              </a:rPr>
              <a:t>Glenn Drew </a:t>
            </a:r>
            <a:r>
              <a:rPr lang="en-US" sz="1800" b="1" dirty="0" err="1">
                <a:solidFill>
                  <a:srgbClr val="0F72A5"/>
                </a:solidFill>
                <a:latin typeface="Trebuchet MS" panose="020B0603020202020204" pitchFamily="34" charset="0"/>
                <a:ea typeface="Verdana" panose="020B0604030504040204" pitchFamily="34" charset="0"/>
                <a:cs typeface="Verdana" panose="020B0604030504040204" pitchFamily="34" charset="0"/>
              </a:rPr>
              <a:t>Wewers</a:t>
            </a:r>
            <a:endParaRPr lang="en-US" sz="1800" b="1" dirty="0" smtClean="0">
              <a:solidFill>
                <a:srgbClr val="0F72A5"/>
              </a:solidFill>
              <a:latin typeface="Trebuchet MS" panose="020B0603020202020204" pitchFamily="34" charset="0"/>
              <a:ea typeface="Verdana" panose="020B0604030504040204" pitchFamily="34" charset="0"/>
              <a:cs typeface="Verdana" panose="020B0604030504040204" pitchFamily="34" charset="0"/>
            </a:endParaRPr>
          </a:p>
          <a:p>
            <a:r>
              <a:rPr lang="en-US" sz="1400" dirty="0" smtClean="0">
                <a:solidFill>
                  <a:srgbClr val="CF3A42"/>
                </a:solidFill>
                <a:latin typeface="Trebuchet MS" panose="020B0603020202020204" pitchFamily="34" charset="0"/>
                <a:ea typeface="Verdana" panose="020B0604030504040204" pitchFamily="34" charset="0"/>
                <a:cs typeface="Verdana" panose="020B0604030504040204" pitchFamily="34" charset="0"/>
              </a:rPr>
              <a:t>(</a:t>
            </a:r>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843) </a:t>
            </a:r>
            <a:r>
              <a:rPr lang="en-US" sz="1400" dirty="0" smtClean="0">
                <a:solidFill>
                  <a:srgbClr val="CF3A42"/>
                </a:solidFill>
                <a:latin typeface="Trebuchet MS" panose="020B0603020202020204" pitchFamily="34" charset="0"/>
                <a:ea typeface="Verdana" panose="020B0604030504040204" pitchFamily="34" charset="0"/>
                <a:cs typeface="Verdana" panose="020B0604030504040204" pitchFamily="34" charset="0"/>
              </a:rPr>
              <a:t>534-6376</a:t>
            </a:r>
          </a:p>
          <a:p>
            <a:r>
              <a:rPr lang="en-US" sz="1400" dirty="0" smtClean="0">
                <a:solidFill>
                  <a:srgbClr val="CF3A42"/>
                </a:solidFill>
                <a:latin typeface="Trebuchet MS" panose="020B0603020202020204" pitchFamily="34" charset="0"/>
              </a:rPr>
              <a:t>drew@charlestonproperty.net</a:t>
            </a:r>
            <a:br>
              <a:rPr lang="en-US" sz="1400" dirty="0" smtClean="0">
                <a:solidFill>
                  <a:srgbClr val="CF3A42"/>
                </a:solidFill>
                <a:latin typeface="Trebuchet MS" panose="020B0603020202020204" pitchFamily="34" charset="0"/>
              </a:rPr>
            </a:br>
            <a:r>
              <a:rPr lang="en-US" sz="1400" dirty="0">
                <a:solidFill>
                  <a:srgbClr val="CF3A42"/>
                </a:solidFill>
                <a:latin typeface="Trebuchet MS" panose="020B0603020202020204" pitchFamily="34" charset="0"/>
              </a:rPr>
              <a:t>www.BrennamanGroup.com</a:t>
            </a:r>
            <a:endParaRPr lang="en-US" sz="1400" dirty="0" smtClean="0">
              <a:solidFill>
                <a:srgbClr val="CF3A42"/>
              </a:solidFill>
              <a:latin typeface="Trebuchet MS" panose="020B0603020202020204" pitchFamily="34" charset="0"/>
            </a:endParaRPr>
          </a:p>
        </p:txBody>
      </p:sp>
      <p:pic>
        <p:nvPicPr>
          <p:cNvPr id="23" name="Picture 22"/>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734242" y="5481781"/>
            <a:ext cx="2038158" cy="1528619"/>
          </a:xfrm>
          <a:prstGeom prst="rect">
            <a:avLst/>
          </a:prstGeom>
          <a:ln>
            <a:solidFill>
              <a:schemeClr val="bg1"/>
            </a:solidFill>
          </a:ln>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734242" y="8534400"/>
            <a:ext cx="2038158" cy="1528619"/>
          </a:xfrm>
          <a:prstGeom prst="rect">
            <a:avLst/>
          </a:prstGeom>
          <a:ln>
            <a:solidFill>
              <a:schemeClr val="bg1"/>
            </a:solidFill>
          </a:ln>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734242" y="7005781"/>
            <a:ext cx="2038158" cy="1528619"/>
          </a:xfrm>
          <a:prstGeom prst="rect">
            <a:avLst/>
          </a:prstGeom>
          <a:ln>
            <a:solidFill>
              <a:schemeClr val="bg1"/>
            </a:solidFill>
          </a:ln>
        </p:spPr>
      </p:pic>
      <p:sp>
        <p:nvSpPr>
          <p:cNvPr id="11" name="Rectangle 10"/>
          <p:cNvSpPr/>
          <p:nvPr/>
        </p:nvSpPr>
        <p:spPr>
          <a:xfrm>
            <a:off x="0" y="-2244"/>
            <a:ext cx="7772400" cy="1861162"/>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5845" y="881661"/>
            <a:ext cx="6126953" cy="4595215"/>
          </a:xfrm>
          <a:prstGeom prst="rect">
            <a:avLst/>
          </a:prstGeom>
          <a:ln>
            <a:solidFill>
              <a:schemeClr val="bg1"/>
            </a:solidFill>
          </a:ln>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881661"/>
            <a:ext cx="2038158" cy="1528619"/>
          </a:xfrm>
          <a:prstGeom prst="rect">
            <a:avLst/>
          </a:prstGeom>
          <a:ln>
            <a:solidFill>
              <a:schemeClr val="bg1"/>
            </a:solidFill>
          </a:ln>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3948256"/>
            <a:ext cx="2038158" cy="1528619"/>
          </a:xfrm>
          <a:prstGeom prst="rect">
            <a:avLst/>
          </a:prstGeom>
          <a:ln>
            <a:solidFill>
              <a:schemeClr val="bg1"/>
            </a:solidFill>
          </a:ln>
        </p:spPr>
      </p:pic>
      <p:pic>
        <p:nvPicPr>
          <p:cNvPr id="28" name="Picture 2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0" y="2424256"/>
            <a:ext cx="2038158" cy="1528619"/>
          </a:xfrm>
          <a:prstGeom prst="rect">
            <a:avLst/>
          </a:prstGeom>
          <a:ln>
            <a:solidFill>
              <a:schemeClr val="bg1"/>
            </a:solidFill>
          </a:ln>
        </p:spPr>
      </p:pic>
      <p:sp>
        <p:nvSpPr>
          <p:cNvPr id="2" name="Title 1"/>
          <p:cNvSpPr>
            <a:spLocks noGrp="1"/>
          </p:cNvSpPr>
          <p:nvPr>
            <p:ph type="ctrTitle"/>
          </p:nvPr>
        </p:nvSpPr>
        <p:spPr>
          <a:xfrm>
            <a:off x="2038158" y="2"/>
            <a:ext cx="5734241" cy="876754"/>
          </a:xfrm>
          <a:noFill/>
        </p:spPr>
        <p:txBody>
          <a:bodyPr anchor="ctr">
            <a:noAutofit/>
          </a:bodyPr>
          <a:lstStyle/>
          <a:p>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2236 Black Oak Court</a:t>
            </a:r>
            <a: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Mt Pleasant ~ MLS</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15027445 ~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725,000</a:t>
            </a: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4" name="32-Point Star 13"/>
          <p:cNvSpPr/>
          <p:nvPr/>
        </p:nvSpPr>
        <p:spPr>
          <a:xfrm rot="20896574">
            <a:off x="-11048" y="39865"/>
            <a:ext cx="1999628" cy="1044171"/>
          </a:xfrm>
          <a:prstGeom prst="star32">
            <a:avLst>
              <a:gd name="adj" fmla="val 43468"/>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no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$10,000</a:t>
            </a:r>
            <a:b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b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Price</a:t>
            </a:r>
            <a:b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b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Reduction!</a:t>
            </a:r>
            <a:endPar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169</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2236 Black Oak Court Mt Pleasant ~ MLS# 15027445 ~ $725,000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24</cp:revision>
  <dcterms:created xsi:type="dcterms:W3CDTF">2006-08-16T00:00:00Z</dcterms:created>
  <dcterms:modified xsi:type="dcterms:W3CDTF">2015-11-23T17:34:37Z</dcterms:modified>
</cp:coreProperties>
</file>