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1986" y="228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kcolie@mattoneillteam.com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4" r="824"/>
          <a:stretch/>
        </p:blipFill>
        <p:spPr bwMode="auto">
          <a:xfrm>
            <a:off x="0" y="0"/>
            <a:ext cx="8229600" cy="557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95155"/>
            <a:ext cx="6400800" cy="3882664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Welcome to this stunning, better-than-brand-new home featuring luxurious upgrades and thoughtful design in a highly desirable area in Mt Pleasant. Located on a corner lot with a water view and potentially room for a pool, the property boasts professional landscaping with accent uplighting. Enjoy outdoor living with a 16x30 Charleston-style brick patio, a 12x12 front courtyard, and screened decks and patios, all complemented by ceiling fans and custom plantation shutters for added privacy. Outdoor entertainment is enhanced with a wired lower patio for a TV setup. Inside, a high-end elevator provides easy access to all floors. The gourmet kitchen features quartz countertops, soft-close cabinets, under-cabinet lighting, stainless steel appliances, and a modern industrial hood. The spacious living areas showcase shiplap accents, recessed lighting, and decorative ceiling fans in every room. The main floor includes a guest suite with a full bath.</a:t>
            </a:r>
          </a:p>
          <a:p>
            <a:endParaRPr lang="en-US" sz="12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three-car tandem garage is fully screened, partially shadow-boarded, and equipped with additional lighting. With decorative lighting, a gas fireplace, and Charleston-style gas lanterns, this home offers both style and functionality at every turn.</a:t>
            </a:r>
          </a:p>
          <a:p>
            <a:endParaRPr lang="en-US" sz="12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location is tough to beat. Here you are conveniently located just 1.8 miles from the IOP Connector, 3 miles from shopping and dining at Mt Pleasant Towne Centre, 5 miles from the sandy shores of Isle of Palms, and 10.4 miles from downtown Charleston. Experience modern luxury and comfort in this exceptional property.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9771017"/>
            <a:ext cx="8229600" cy="2873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</a:rPr>
              <a:t>Amanda Kennedy-Colie   </a:t>
            </a:r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akcolie@mattoneillteam.com</a:t>
            </a:r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</a:rPr>
              <a:t>   843-224-5865</a:t>
            </a:r>
            <a:endParaRPr lang="en-US" sz="1257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674906"/>
            <a:ext cx="8229600" cy="909458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2237 Tillage Street</a:t>
            </a:r>
          </a:p>
          <a:p>
            <a:pPr algn="ctr"/>
            <a:r>
              <a:rPr lang="en-US" sz="17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Liberty Hill Farm | Mount Pleasant, SC 29466 | MLS# 25009177 | $1,145,000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8238565" y="239615"/>
            <a:ext cx="305344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 b="1" dirty="0">
                <a:ln w="31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OPEN HOUSE</a:t>
            </a:r>
          </a:p>
          <a:p>
            <a:pPr algn="r"/>
            <a:r>
              <a:rPr lang="en-US" sz="2400" b="1" dirty="0">
                <a:ln w="31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SATURDAY 12-3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0800" y="8265035"/>
            <a:ext cx="1828800" cy="122047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0800" y="5594267"/>
            <a:ext cx="1828800" cy="122047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0800" y="6930286"/>
            <a:ext cx="1828800" cy="12192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349343" y="1859232"/>
            <a:ext cx="2694969" cy="3704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7" dirty="0"/>
              <a:t>Open House Saturday 12-3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-8965" y="0"/>
            <a:ext cx="82296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stanty Cortez" panose="02000506000000020003" pitchFamily="2" charset="0"/>
                <a:cs typeface="Times New Roman" panose="02020603050405020304" pitchFamily="18" charset="0"/>
              </a:rPr>
              <a:t>$90k Worth Of Upgrades!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614247D-26DF-42B7-94A7-3D206C979827}"/>
              </a:ext>
            </a:extLst>
          </p:cNvPr>
          <p:cNvSpPr/>
          <p:nvPr/>
        </p:nvSpPr>
        <p:spPr>
          <a:xfrm>
            <a:off x="8458200" y="9056908"/>
            <a:ext cx="2165978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Book your showing today!</a:t>
            </a:r>
          </a:p>
        </p:txBody>
      </p:sp>
      <p:pic>
        <p:nvPicPr>
          <p:cNvPr id="21" name="Picture 20" descr="A close up of a logo&#10;&#10;Description automatically generated">
            <a:extLst>
              <a:ext uri="{FF2B5EF4-FFF2-40B4-BE49-F238E27FC236}">
                <a16:creationId xmlns:a16="http://schemas.microsoft.com/office/drawing/2014/main" id="{237765BB-55F5-490F-B750-3D580053EC6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3754658"/>
            <a:ext cx="1828800" cy="9094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1815</TotalTime>
  <Words>308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Rastanty Cortez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92</cp:revision>
  <dcterms:created xsi:type="dcterms:W3CDTF">2006-08-16T00:00:00Z</dcterms:created>
  <dcterms:modified xsi:type="dcterms:W3CDTF">2025-04-23T20:15:58Z</dcterms:modified>
</cp:coreProperties>
</file>