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 Sunday 3/4 ~ 1-4pm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4" y="8570437"/>
            <a:ext cx="1143000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709-5109 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576-2699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53" y="900714"/>
            <a:ext cx="3696382" cy="2497274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6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223 Buttonbush Court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Fairmont South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Moncks Corner, SC 29461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18004112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$314,900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8120331"/>
            <a:ext cx="1435608" cy="959073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5820157"/>
            <a:ext cx="1435608" cy="957071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3509229"/>
            <a:ext cx="1435608" cy="95707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4659316"/>
            <a:ext cx="1435608" cy="967826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05200"/>
            <a:ext cx="5827492" cy="4746487"/>
          </a:xfrm>
        </p:spPr>
        <p:txBody>
          <a:bodyPr>
            <a:noAutofit/>
          </a:bodyPr>
          <a:lstStyle/>
          <a:p>
            <a:r>
              <a:rPr lang="en-US" sz="1800" b="1" i="1" dirty="0">
                <a:solidFill>
                  <a:schemeClr val="tx1"/>
                </a:solidFill>
              </a:rPr>
              <a:t>WELCOME HOME!</a:t>
            </a:r>
          </a:p>
          <a:p>
            <a:r>
              <a:rPr lang="en-US" sz="1700" dirty="0">
                <a:solidFill>
                  <a:schemeClr val="tx1"/>
                </a:solidFill>
              </a:rPr>
              <a:t>This home offers six large bedrooms, four full bathrooms, and one half bath. The home is approximately 3493sqft and is located on a private wooded lot in a cul-de-sac! When entering the home you will be greeted with bamboo flooring that flows into the open floor plan. The first floor offers a spacious office, large living room, formal dining room, breakfast nook, large open kitchen equipped with an island and gas range, and a Mother-In-Law Suite! On the second floor is the master suite, three more spacious bedrooms, and one full guest bath. The third floor boast a loft, another large bedroom and full bathroom! On the outside of the home you will find a large fenced in yard, a relaxing screened-in porch and a two car garage! Age, </a:t>
            </a:r>
            <a:r>
              <a:rPr lang="en-US" sz="1700" dirty="0" err="1">
                <a:solidFill>
                  <a:schemeClr val="tx1"/>
                </a:solidFill>
              </a:rPr>
              <a:t>sqft</a:t>
            </a:r>
            <a:r>
              <a:rPr lang="en-US" sz="1700" dirty="0">
                <a:solidFill>
                  <a:schemeClr val="tx1"/>
                </a:solidFill>
              </a:rPr>
              <a:t>, taxes, acreage, HOA dues, and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6970243"/>
            <a:ext cx="1435608" cy="95707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150</TotalTime>
  <Words>215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Open House Sunday 3/4 ~ 1-4pm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35</cp:revision>
  <dcterms:created xsi:type="dcterms:W3CDTF">2006-08-16T00:00:00Z</dcterms:created>
  <dcterms:modified xsi:type="dcterms:W3CDTF">2018-02-27T15:40:53Z</dcterms:modified>
</cp:coreProperties>
</file>