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1241"/>
    <a:srgbClr val="C82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502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3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0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7"/>
            <a:ext cx="6606540" cy="2800349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6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69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1" y="2865544"/>
            <a:ext cx="3434160" cy="1194222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1" y="4059766"/>
            <a:ext cx="3434160" cy="7375738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9" cy="1194222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9" cy="7375738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9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5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6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3"/>
            <a:ext cx="2557066" cy="216916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6"/>
            <a:ext cx="4344988" cy="10925811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6"/>
            <a:ext cx="2557066" cy="8756651"/>
          </a:xfrm>
        </p:spPr>
        <p:txBody>
          <a:bodyPr/>
          <a:lstStyle>
            <a:lvl1pPr marL="0" indent="0">
              <a:buNone/>
              <a:defRPr sz="1190"/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7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2"/>
            <a:ext cx="4663440" cy="1057911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7"/>
            <a:ext cx="4663440" cy="7680960"/>
          </a:xfrm>
        </p:spPr>
        <p:txBody>
          <a:bodyPr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3"/>
            <a:ext cx="4663440" cy="1502409"/>
          </a:xfrm>
        </p:spPr>
        <p:txBody>
          <a:bodyPr/>
          <a:lstStyle>
            <a:lvl1pPr marL="0" indent="0">
              <a:buNone/>
              <a:defRPr sz="1190"/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9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9"/>
            <a:ext cx="24612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9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5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777240" rtl="0" eaLnBrk="1" latinLnBrk="0" hangingPunct="1"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1465" indent="-291465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31508" indent="-242888" algn="l" defTabSz="777240" rtl="0" eaLnBrk="1" latinLnBrk="0" hangingPunct="1">
        <a:spcBef>
          <a:spcPct val="20000"/>
        </a:spcBef>
        <a:buFont typeface="Arial" panose="020B0604020202020204" pitchFamily="34" charset="0"/>
        <a:buChar char="–"/>
        <a:defRPr sz="238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hyperlink" Target="https://www.mtpleasantrealestatesold.com/contact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hyperlink" Target="http://www.flexmls.com/link.html?1dheu532gm1x,18,1,47005" TargetMode="External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901158" y="63342"/>
            <a:ext cx="3966241" cy="126749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0056" y="270389"/>
            <a:ext cx="1652119" cy="13216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1752281"/>
            <a:ext cx="3578425" cy="238893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3984357" y="7000032"/>
            <a:ext cx="2618480" cy="25677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9000">
                <a:schemeClr val="tx1">
                  <a:alpha val="90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18" y="829249"/>
            <a:ext cx="7772400" cy="307777"/>
          </a:xfrm>
        </p:spPr>
        <p:txBody>
          <a:bodyPr>
            <a:normAutofit fontScale="90000"/>
          </a:bodyPr>
          <a:lstStyle/>
          <a:p>
            <a:r>
              <a:rPr lang="en-US" sz="2000" dirty="0">
                <a:solidFill>
                  <a:srgbClr val="C8211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 TO MARKET!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5468" y="7180500"/>
            <a:ext cx="3578427" cy="1551801"/>
          </a:xfrm>
        </p:spPr>
        <p:txBody>
          <a:bodyPr anchor="ctr">
            <a:noAutofit/>
          </a:bodyPr>
          <a:lstStyle/>
          <a:p>
            <a:r>
              <a:rPr lang="en-US" sz="1200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Beautiful home in a great location in the desirable Old Village of Mt. Pleasant. </a:t>
            </a:r>
          </a:p>
          <a:p>
            <a:endParaRPr lang="en-US" sz="1200" i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Located at the corner of Pitt &amp; Center Streets, this move-in ready home is just a short walk to the Pitt Street Bridge &amp; Alhambra Hall. </a:t>
            </a:r>
          </a:p>
          <a:p>
            <a:endParaRPr lang="en-US" sz="1200" i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Old Village lifestyle at its best!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433" y="11751183"/>
            <a:ext cx="388619" cy="590613"/>
          </a:xfrm>
          <a:prstGeom prst="rect">
            <a:avLst/>
          </a:prstGeom>
        </p:spPr>
      </p:pic>
      <p:grpSp>
        <p:nvGrpSpPr>
          <p:cNvPr id="11" name="Group 10"/>
          <p:cNvGrpSpPr>
            <a:grpSpLocks noChangeAspect="1"/>
          </p:cNvGrpSpPr>
          <p:nvPr/>
        </p:nvGrpSpPr>
        <p:grpSpPr>
          <a:xfrm>
            <a:off x="2707220" y="125450"/>
            <a:ext cx="2357961" cy="601307"/>
            <a:chOff x="8510090" y="511455"/>
            <a:chExt cx="2996110" cy="870104"/>
          </a:xfrm>
        </p:grpSpPr>
        <p:sp>
          <p:nvSpPr>
            <p:cNvPr id="24" name="Rectangle 23"/>
            <p:cNvSpPr/>
            <p:nvPr/>
          </p:nvSpPr>
          <p:spPr>
            <a:xfrm>
              <a:off x="8510090" y="511455"/>
              <a:ext cx="2996109" cy="8701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0090" y="511456"/>
              <a:ext cx="2996110" cy="870103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0992" y="11944993"/>
            <a:ext cx="1139613" cy="340094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-1518" y="11582400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Exclusively Offered By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 Barnhill | 843-364-6903 | bill@billbarnhill.com</a:t>
            </a:r>
            <a:endParaRPr lang="en-US" sz="1200" i="1" dirty="0"/>
          </a:p>
        </p:txBody>
      </p:sp>
      <p:sp>
        <p:nvSpPr>
          <p:cNvPr id="16" name="Rectangle 15"/>
          <p:cNvSpPr/>
          <p:nvPr/>
        </p:nvSpPr>
        <p:spPr>
          <a:xfrm>
            <a:off x="-1517" y="12504093"/>
            <a:ext cx="7775435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Keller Williams Realty | Charleston / Mt. Pleasant | 496 </a:t>
            </a:r>
            <a:r>
              <a:rPr lang="en-US" sz="600" dirty="0" err="1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Bramson</a:t>
            </a:r>
            <a:r>
              <a:rPr lang="en-US" sz="600" dirty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Ct., Suite 200, Mount Pleasant, SC 29464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69" y="5551855"/>
            <a:ext cx="1728213" cy="115374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148" y="4256455"/>
            <a:ext cx="1728213" cy="115374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148" y="5551855"/>
            <a:ext cx="1728213" cy="115374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1" y="4256455"/>
            <a:ext cx="1728213" cy="1153744"/>
          </a:xfrm>
          <a:prstGeom prst="rect">
            <a:avLst/>
          </a:prstGeom>
          <a:ln>
            <a:noFill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-1517" y="1342010"/>
            <a:ext cx="777239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500" i="1" dirty="0">
                <a:ln w="18415" cmpd="sng">
                  <a:noFill/>
                  <a:prstDash val="solid"/>
                </a:ln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223 Center Street | Old Village | $1,175,000</a:t>
            </a:r>
            <a:endParaRPr lang="en-US" sz="1500" i="1" dirty="0">
              <a:ln w="18415" cmpd="sng">
                <a:noFill/>
                <a:prstDash val="solid"/>
              </a:ln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2428322" y="6150046"/>
            <a:ext cx="2169243" cy="537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2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Virtual Tour Available at</a:t>
            </a:r>
          </a:p>
          <a:p>
            <a:pPr algn="ctr"/>
            <a:r>
              <a:rPr lang="en-US" sz="93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https://www.youtube.com/watch?v=B-ZMWzHEJu0&amp;feature=youtu.be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3131" y="10054074"/>
            <a:ext cx="1061963" cy="41148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12085193"/>
            <a:ext cx="1062291" cy="41160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9455000"/>
            <a:ext cx="3578425" cy="2008940"/>
          </a:xfrm>
          <a:prstGeom prst="rect">
            <a:avLst/>
          </a:prstGeom>
        </p:spPr>
      </p:pic>
      <p:cxnSp>
        <p:nvCxnSpPr>
          <p:cNvPr id="26" name="Straight Connector 25"/>
          <p:cNvCxnSpPr/>
          <p:nvPr/>
        </p:nvCxnSpPr>
        <p:spPr>
          <a:xfrm flipV="1">
            <a:off x="7926683" y="1246458"/>
            <a:ext cx="1066800" cy="1585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926683" y="901699"/>
            <a:ext cx="1160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$469,900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8FF1913-A842-4677-808C-B0B6417C5C3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604" y="12129343"/>
            <a:ext cx="1062291" cy="323306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4E9A8B06-A033-4895-B20B-49918AA45CF3}"/>
              </a:ext>
            </a:extLst>
          </p:cNvPr>
          <p:cNvSpPr/>
          <p:nvPr/>
        </p:nvSpPr>
        <p:spPr>
          <a:xfrm>
            <a:off x="1" y="6728510"/>
            <a:ext cx="77723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b="1" dirty="0">
                <a:ln w="18415" cmpd="sng">
                  <a:noFill/>
                  <a:prstDash val="solid"/>
                </a:ln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| 3.5 Bath | 3430 Sqft | MLS# 18025654</a:t>
            </a:r>
            <a:endParaRPr lang="en-US" sz="1200" b="1" dirty="0">
              <a:ln w="18415" cmpd="sng">
                <a:noFill/>
                <a:prstDash val="solid"/>
              </a:ln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: Rounded Corners 7">
            <a:hlinkClick r:id="rId15"/>
            <a:extLst>
              <a:ext uri="{FF2B5EF4-FFF2-40B4-BE49-F238E27FC236}">
                <a16:creationId xmlns:a16="http://schemas.microsoft.com/office/drawing/2014/main" id="{CCFA33F2-CEB4-47B4-B825-E06C8973D07F}"/>
              </a:ext>
            </a:extLst>
          </p:cNvPr>
          <p:cNvSpPr/>
          <p:nvPr/>
        </p:nvSpPr>
        <p:spPr>
          <a:xfrm>
            <a:off x="2095470" y="8907292"/>
            <a:ext cx="1556088" cy="372717"/>
          </a:xfrm>
          <a:prstGeom prst="roundRect">
            <a:avLst/>
          </a:prstGeom>
          <a:solidFill>
            <a:srgbClr val="D1124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More Info</a:t>
            </a:r>
          </a:p>
        </p:txBody>
      </p:sp>
      <p:sp>
        <p:nvSpPr>
          <p:cNvPr id="30" name="Rectangle: Rounded Corners 29">
            <a:hlinkClick r:id="rId16"/>
            <a:extLst>
              <a:ext uri="{FF2B5EF4-FFF2-40B4-BE49-F238E27FC236}">
                <a16:creationId xmlns:a16="http://schemas.microsoft.com/office/drawing/2014/main" id="{031284AF-A1E3-46A3-8B03-951543A09610}"/>
              </a:ext>
            </a:extLst>
          </p:cNvPr>
          <p:cNvSpPr/>
          <p:nvPr/>
        </p:nvSpPr>
        <p:spPr>
          <a:xfrm>
            <a:off x="4117808" y="8907292"/>
            <a:ext cx="1556088" cy="372717"/>
          </a:xfrm>
          <a:prstGeom prst="roundRect">
            <a:avLst/>
          </a:prstGeom>
          <a:solidFill>
            <a:srgbClr val="D1124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Request Showing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8C926E2-C8E4-424D-BE06-DEF4B264F4C3}"/>
              </a:ext>
            </a:extLst>
          </p:cNvPr>
          <p:cNvCxnSpPr/>
          <p:nvPr/>
        </p:nvCxnSpPr>
        <p:spPr>
          <a:xfrm>
            <a:off x="2190734" y="1239518"/>
            <a:ext cx="339093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431169E-9797-47ED-95EF-8111042A3604}"/>
              </a:ext>
            </a:extLst>
          </p:cNvPr>
          <p:cNvCxnSpPr/>
          <p:nvPr/>
        </p:nvCxnSpPr>
        <p:spPr>
          <a:xfrm>
            <a:off x="2190734" y="7020350"/>
            <a:ext cx="339093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69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140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Office Theme</vt:lpstr>
      <vt:lpstr>NEW TO MARKET!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Move-In Ready Custom Home In Park West!</dc:title>
  <dc:creator>CVH360</dc:creator>
  <cp:lastModifiedBy>A. Thomas Price</cp:lastModifiedBy>
  <cp:revision>32</cp:revision>
  <dcterms:created xsi:type="dcterms:W3CDTF">2006-08-16T00:00:00Z</dcterms:created>
  <dcterms:modified xsi:type="dcterms:W3CDTF">2018-09-20T16:16:41Z</dcterms:modified>
</cp:coreProperties>
</file>