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028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yler@mattoneillteam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223 Forest Trail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Palms, SC 29451 ~ MLS# 18020756 ~ $889,000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7620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Beach House with Pool…Easy Beach Access</a:t>
            </a:r>
            <a:endParaRPr lang="en-US" sz="18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Tyler Hawkins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tyler@mattoneillteam.com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(843) 908-2734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41260" y="3818773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7687114"/>
            <a:ext cx="7772400" cy="2308324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Have you always dreamed of owning a home on beautiful Isle of Palms for your family and guests or for a great source of rental income? How about a home that includes an in-ground pool, a spacious patio, and has easy beach access with just a brief walk? If so, then your search is over. This three bedroom, two bathroom home has a large living room for people to gather, an outdoor shower to wash away the sand from the beach, and a garage that's currently used as a game room. The patio has plenty of room to stretch out, grill, and enjoy the sparkling pool. Whatever you desire, this home is a great fit. Rental income for 2013 was $83K+, 2015 was 97K+, and 2016 was $98K+. Book your showing today!</a:t>
            </a:r>
            <a:endParaRPr lang="en-US" sz="16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73C47CD-3746-42E5-84F1-B9AAACAE3CC7}"/>
              </a:ext>
            </a:extLst>
          </p:cNvPr>
          <p:cNvGrpSpPr/>
          <p:nvPr/>
        </p:nvGrpSpPr>
        <p:grpSpPr>
          <a:xfrm>
            <a:off x="232899" y="5349956"/>
            <a:ext cx="7306603" cy="6994444"/>
            <a:chOff x="220278" y="5349956"/>
            <a:chExt cx="7306603" cy="6994444"/>
          </a:xfrm>
        </p:grpSpPr>
        <p:pic>
          <p:nvPicPr>
            <p:cNvPr id="15" name="Picture 14"/>
            <p:cNvPicPr>
              <a:picLocks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278" y="5349956"/>
              <a:ext cx="3383280" cy="2286000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3601" y="5349956"/>
              <a:ext cx="3383280" cy="2286000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3601" y="10058400"/>
              <a:ext cx="3383280" cy="22860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278" y="10058400"/>
              <a:ext cx="3383280" cy="2286000"/>
            </a:xfrm>
            <a:prstGeom prst="rect">
              <a:avLst/>
            </a:prstGeom>
          </p:spPr>
        </p:pic>
      </p:grpSp>
      <p:sp>
        <p:nvSpPr>
          <p:cNvPr id="21" name="Rectangle 20"/>
          <p:cNvSpPr/>
          <p:nvPr/>
        </p:nvSpPr>
        <p:spPr>
          <a:xfrm>
            <a:off x="8449437" y="7545470"/>
            <a:ext cx="4718249" cy="1569660"/>
          </a:xfrm>
          <a:prstGeom prst="rect">
            <a:avLst/>
          </a:prstGeom>
        </p:spPr>
        <p:txBody>
          <a:bodyPr wrap="square" numCol="2" anchor="ctr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Completely redone, upgraded, and updated home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Fireplace in the living room has a seashell surround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shiplap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Wainscotting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in the dining room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Master bath has a tile, walk-in shower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Kitchen has center island, built-in wine rack, tile backsplash, stainless steel appliances and gas range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Permitted for a boat lift</a:t>
            </a:r>
            <a:endParaRPr lang="en-US" sz="1200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77267D5-0176-4194-9FEB-9BA3477A2702}"/>
              </a:ext>
            </a:extLst>
          </p:cNvPr>
          <p:cNvSpPr/>
          <p:nvPr/>
        </p:nvSpPr>
        <p:spPr>
          <a:xfrm>
            <a:off x="9418444" y="9677400"/>
            <a:ext cx="2196435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3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238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2019-01-31T01:16:19Z</dcterms:modified>
</cp:coreProperties>
</file>