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0829" y="5773049"/>
            <a:ext cx="7310743" cy="2061953"/>
          </a:xfrm>
        </p:spPr>
        <p:txBody>
          <a:bodyPr anchor="ctr">
            <a:normAutofit fontScale="32500" lnSpcReduction="20000"/>
          </a:bodyPr>
          <a:lstStyle/>
          <a:p>
            <a:r>
              <a:rPr lang="en-US" dirty="0" smtClean="0"/>
              <a:t>One </a:t>
            </a:r>
            <a:r>
              <a:rPr lang="en-US" dirty="0"/>
              <a:t>block walk to the beach! 3 bedroom, 2 bath furnished condo including a washer and dryer! Great second home at the beach or investment opportunity. Relax and enjoy the fresh air on one of three screened-in balconies. Ceiling fans are in bedrooms and living room. Has a wet bar for entertaining. Fresh paint and new carpet throughout the condo. New hot water heater. 2 bedroom and 2 bathrooms are on the first level and has an upstairs loft with bonus huge finished storage room. Short and long term rentals are allowed. Owners are allowed pets. Located in a beautiful condo complex featuring an outdoor AND indoor pool! Also indoor </a:t>
            </a:r>
            <a:r>
              <a:rPr lang="en-US" dirty="0" err="1"/>
              <a:t>jacuzzi</a:t>
            </a:r>
            <a:r>
              <a:rPr lang="en-US" dirty="0"/>
              <a:t>, sauna, showers and sundeck. The well maintained landscaping features beautiful trees and flowers with BBQ grills and picnic tables located throughout the complex. And there is a large clubhouse with huge deck overlooking the marsh facing the ocean available to residents for entertaining! Located in the popular Arcadian Shores section of Myrtle Beach which boasts the largest, most beautiful beaches along the Grand Strand! Walk to popular neighborhood establishments including Ocean Annie's oceanfront beach bar and Finn </a:t>
            </a:r>
            <a:r>
              <a:rPr lang="en-US" dirty="0" err="1"/>
              <a:t>McCools</a:t>
            </a:r>
            <a:r>
              <a:rPr lang="en-US" dirty="0"/>
              <a:t> Irish Pub. A quiet location yet less than a five minute drive to world class dining, shopping, golfing, and entertainment. Square footage is approximate and not guaranteed. Buyer is responsible for verification.</a:t>
            </a:r>
            <a:endParaRPr lang="en-US" dirty="0" smtClean="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3726"/>
          <a:stretch/>
        </p:blipFill>
        <p:spPr bwMode="auto">
          <a:xfrm>
            <a:off x="0" y="0"/>
            <a:ext cx="7772400"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124201"/>
            <a:ext cx="7772400" cy="1982510"/>
          </a:xfrm>
          <a:gradFill>
            <a:gsLst>
              <a:gs pos="0">
                <a:schemeClr val="bg1">
                  <a:alpha val="0"/>
                </a:schemeClr>
              </a:gs>
              <a:gs pos="100000">
                <a:schemeClr val="bg1"/>
              </a:gs>
            </a:gsLst>
            <a:lin ang="5400000" scaled="0"/>
          </a:gradFill>
        </p:spPr>
        <p:txBody>
          <a:bodyPr>
            <a:normAutofit/>
          </a:bodyPr>
          <a:lstStyle/>
          <a:p>
            <a:r>
              <a:rPr lang="en-US" sz="3600" i="1" dirty="0" smtClean="0">
                <a:ln>
                  <a:solidFill>
                    <a:srgbClr val="C00000"/>
                  </a:solidFill>
                </a:ln>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Public Open House ~ Sunday 1-4</a:t>
            </a:r>
            <a:r>
              <a:rPr lang="en-US" sz="3600" i="1" dirty="0" smtClean="0">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t/>
            </a:r>
            <a:br>
              <a:rPr lang="en-US" sz="3600" i="1" dirty="0" smtClean="0">
                <a:solidFill>
                  <a:srgbClr val="FF0000"/>
                </a:solidFill>
                <a:effectLst>
                  <a:outerShdw blurRad="38100" dist="38100" dir="2700000" algn="tl">
                    <a:srgbClr val="000000">
                      <a:alpha val="43137"/>
                    </a:srgbClr>
                  </a:outerShdw>
                </a:effectLst>
                <a:latin typeface="Adobe Caslon Pro" pitchFamily="18" charset="0"/>
                <a:cs typeface="Times New Roman" panose="02020603050405020304" pitchFamily="18" charset="0"/>
              </a:rPr>
            </a:br>
            <a:r>
              <a:rPr lang="en-US" sz="2000" i="1" dirty="0">
                <a:effectLst>
                  <a:outerShdw blurRad="38100" dist="38100" dir="2700000" algn="tl">
                    <a:srgbClr val="000000">
                      <a:alpha val="43137"/>
                    </a:srgbClr>
                  </a:outerShdw>
                </a:effectLst>
              </a:rPr>
              <a:t>In the beautiful Arcadian Shores area of Myrtle Beach.</a:t>
            </a:r>
            <a:endParaRPr lang="en-US" sz="2000" i="1" dirty="0">
              <a:effectLst>
                <a:outerShdw blurRad="38100" dist="38100" dir="2700000" algn="tl">
                  <a:srgbClr val="000000">
                    <a:alpha val="43137"/>
                  </a:srgbClr>
                </a:outerShdw>
              </a:effectLst>
              <a:latin typeface="Adobe Caslon Pro" pitchFamily="18" charset="0"/>
              <a:cs typeface="Times New Roman" panose="02020603050405020304" pitchFamily="18" charset="0"/>
            </a:endParaRPr>
          </a:p>
        </p:txBody>
      </p:sp>
      <p:sp>
        <p:nvSpPr>
          <p:cNvPr id="4" name="Rectangle 3"/>
          <p:cNvSpPr/>
          <p:nvPr/>
        </p:nvSpPr>
        <p:spPr>
          <a:xfrm>
            <a:off x="0" y="1"/>
            <a:ext cx="4419600" cy="1415772"/>
          </a:xfrm>
          <a:prstGeom prst="rect">
            <a:avLst/>
          </a:prstGeom>
        </p:spPr>
        <p:txBody>
          <a:bodyPr wrap="square">
            <a:spAutoFit/>
          </a:bodyPr>
          <a:lstStyle/>
          <a:p>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223 </a:t>
            </a:r>
            <a:r>
              <a:rPr lang="en-US" dirty="0" err="1">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Maison</a:t>
            </a:r>
            <a:r>
              <a:rPr lang="en-US"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 </a:t>
            </a:r>
            <a:r>
              <a:rPr lang="en-US"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Drive</a:t>
            </a:r>
            <a:br>
              <a:rPr lang="en-US"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br>
            <a:r>
              <a:rPr lang="en-US" sz="18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Units A-10 </a:t>
            </a:r>
            <a:r>
              <a:rPr lang="en-US" sz="18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&amp; </a:t>
            </a:r>
            <a:r>
              <a:rPr lang="en-US" sz="18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A-11</a:t>
            </a: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Heron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Pointe</a:t>
            </a:r>
            <a:endPar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a:p>
            <a:r>
              <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Myrtle Beach, SC </a:t>
            </a:r>
            <a:r>
              <a:rPr lang="en-US" sz="1600" dirty="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29572</a:t>
            </a:r>
          </a:p>
          <a:p>
            <a:r>
              <a:rPr lang="en-US" sz="1600" smtClean="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$129,900</a:t>
            </a:r>
            <a:endParaRPr lang="en-US" sz="16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3443689118"/>
              </p:ext>
            </p:extLst>
          </p:nvPr>
        </p:nvGraphicFramePr>
        <p:xfrm>
          <a:off x="1093986" y="9316720"/>
          <a:ext cx="5584428" cy="741680"/>
        </p:xfrm>
        <a:graphic>
          <a:graphicData uri="http://schemas.openxmlformats.org/drawingml/2006/table">
            <a:tbl>
              <a:tblPr firstRow="1" bandRow="1">
                <a:tableStyleId>{5C22544A-7EE6-4342-B048-85BDC9FD1C3A}</a:tableStyleId>
              </a:tblPr>
              <a:tblGrid>
                <a:gridCol w="1313983"/>
                <a:gridCol w="2956462"/>
                <a:gridCol w="1313983"/>
              </a:tblGrid>
              <a:tr h="370840">
                <a:tc>
                  <a:txBody>
                    <a:bodyPr/>
                    <a:lstStyle/>
                    <a:p>
                      <a:pPr algn="l"/>
                      <a:r>
                        <a:rPr lang="en-US" sz="1200" b="1" dirty="0" smtClean="0">
                          <a:solidFill>
                            <a:schemeClr val="tx1"/>
                          </a:solidFill>
                        </a:rPr>
                        <a:t>Julie </a:t>
                      </a:r>
                      <a:r>
                        <a:rPr lang="en-US" sz="1200" b="1" dirty="0" err="1" smtClean="0">
                          <a:solidFill>
                            <a:schemeClr val="tx1"/>
                          </a:solidFill>
                        </a:rPr>
                        <a:t>Blethen</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smtClean="0">
                          <a:solidFill>
                            <a:schemeClr val="tx1"/>
                          </a:solidFill>
                        </a:rPr>
                        <a:t>jazblethen@hotmail.com</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smtClean="0">
                          <a:solidFill>
                            <a:schemeClr val="tx1"/>
                          </a:solidFill>
                        </a:rPr>
                        <a:t>(843) 564-8539</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smtClean="0">
                          <a:solidFill>
                            <a:schemeClr val="tx1"/>
                          </a:solidFill>
                        </a:rPr>
                        <a:t>Wilkinson &amp; Associates ERA Powered, 9652 North Kings Highway, Myrtle Beach, SC, 29572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tr>
            </a:tbl>
          </a:graphicData>
        </a:graphic>
      </p:graphicFrame>
      <p:pic>
        <p:nvPicPr>
          <p:cNvPr id="17"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74295" y="9724285"/>
            <a:ext cx="914400" cy="221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7" name="Group 6"/>
          <p:cNvGrpSpPr/>
          <p:nvPr/>
        </p:nvGrpSpPr>
        <p:grpSpPr>
          <a:xfrm>
            <a:off x="230828" y="4539616"/>
            <a:ext cx="7310744" cy="1143000"/>
            <a:chOff x="228599" y="4539616"/>
            <a:chExt cx="7310744" cy="1143000"/>
          </a:xfrm>
        </p:grpSpPr>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28599" y="4540886"/>
              <a:ext cx="1524636" cy="114046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57302" y="4539616"/>
              <a:ext cx="1524636"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086005" y="4539616"/>
              <a:ext cx="1524636"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014707" y="4539616"/>
              <a:ext cx="1524636"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6" name="Group 5"/>
          <p:cNvGrpSpPr/>
          <p:nvPr/>
        </p:nvGrpSpPr>
        <p:grpSpPr>
          <a:xfrm>
            <a:off x="230828" y="7925435"/>
            <a:ext cx="7310744" cy="1143000"/>
            <a:chOff x="228599" y="7925435"/>
            <a:chExt cx="7310744" cy="1143000"/>
          </a:xfrm>
        </p:grpSpPr>
        <p:pic>
          <p:nvPicPr>
            <p:cNvPr id="20"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28599"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2156498"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5"/>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084397"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5"/>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12295" y="7925435"/>
              <a:ext cx="1527048" cy="1143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5" name="Picture 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4300" y="9364746"/>
            <a:ext cx="495300" cy="580602"/>
          </a:xfrm>
          <a:prstGeom prst="rect">
            <a:avLst/>
          </a:prstGeom>
        </p:spPr>
      </p:pic>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281</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Public Open House ~ Sunday 1-4 In the beautiful Arcadian Shores area of Myrtle Beach.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atp1313@gmail.com</cp:lastModifiedBy>
  <cp:revision>9</cp:revision>
  <dcterms:created xsi:type="dcterms:W3CDTF">2006-08-16T00:00:00Z</dcterms:created>
  <dcterms:modified xsi:type="dcterms:W3CDTF">2015-02-06T14:38:47Z</dcterms:modified>
</cp:coreProperties>
</file>