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2/7/2019</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0047"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420792" y="1066800"/>
            <a:ext cx="4191062" cy="2137273"/>
          </a:xfrm>
        </p:spPr>
        <p:txBody>
          <a:bodyPr anchor="ctr">
            <a:noAutofit/>
          </a:bodyPr>
          <a:lstStyle/>
          <a:p>
            <a:pPr algn="r"/>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223 Nelliefield Creek Dr</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2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Nelliefield Plantation</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Wando, SC 29492</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19003593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 / 2½ Bath</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14880" y="4264351"/>
            <a:ext cx="7342640" cy="3134313"/>
          </a:xfrm>
        </p:spPr>
        <p:txBody>
          <a:bodyPr anchor="ctr">
            <a:noAutofit/>
          </a:bodyPr>
          <a:lstStyle/>
          <a:p>
            <a:r>
              <a:rPr lang="en-US" sz="1400" dirty="0">
                <a:solidFill>
                  <a:schemeClr val="tx1"/>
                </a:solidFill>
                <a:latin typeface="Arial" panose="020B0604020202020204" pitchFamily="34" charset="0"/>
                <a:cs typeface="Arial" panose="020B0604020202020204" pitchFamily="34" charset="0"/>
              </a:rPr>
              <a:t>Beautiful two story with 4 bedrooms, 2.5 baths and tons of upgrades. Gleaming hardwood floors throughout downstairs, smooth ceilings and ceiling fans. Home features large foyer, formal dining room with tray ceiling, kitchen with plenty of cabinets and granite counters, family room with gas fireplace, powder room, and newer addition of sunroom and screened porch. Master bedroom with tray ceiling and ceiling fan. Master bath with dual vanities, garden tub and separate shower. Three additional bedrooms are upstairs and second full bath with tub/shower combo. Two car garage with garage door openers, Rinnai tankless water heater, cement plank siding, and full privacy fence. No flood insurance required. Nelliefield is next to </a:t>
            </a:r>
            <a:r>
              <a:rPr lang="en-US" sz="1400" dirty="0" err="1">
                <a:solidFill>
                  <a:schemeClr val="tx1"/>
                </a:solidFill>
                <a:latin typeface="Arial" panose="020B0604020202020204" pitchFamily="34" charset="0"/>
                <a:cs typeface="Arial" panose="020B0604020202020204" pitchFamily="34" charset="0"/>
              </a:rPr>
              <a:t>Cainhoy</a:t>
            </a:r>
            <a:r>
              <a:rPr lang="en-US" sz="1400" dirty="0">
                <a:solidFill>
                  <a:schemeClr val="tx1"/>
                </a:solidFill>
                <a:latin typeface="Arial" panose="020B0604020202020204" pitchFamily="34" charset="0"/>
                <a:cs typeface="Arial" panose="020B0604020202020204" pitchFamily="34" charset="0"/>
              </a:rPr>
              <a:t> Plantation with new Philip Simmons Elementary, Middle, and High Schools. HOA includes pool with volleyball net and kiddie fountain area. New neighborhood golf cart trail to schools, park, and solar street lighting have just been approved. Buyer to pay $125 COA fee and $25 transfer fee at closing. Nelliefield is minutes away from Mt. Pleasant, Daniel Island, area beaches, shopping and dining. Easy access to Hwy 41 and I526.</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14960" y="1084121"/>
            <a:ext cx="3162877" cy="2102631"/>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5397"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839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8534400" y="5162805"/>
            <a:ext cx="3841608" cy="523220"/>
          </a:xfrm>
          <a:prstGeom prst="rect">
            <a:avLst/>
          </a:prstGeom>
          <a:noFill/>
        </p:spPr>
        <p:txBody>
          <a:bodyPr wrap="square" lIns="91440" tIns="45720" rIns="91440" bIns="45720">
            <a:spAutoFit/>
          </a:bodyPr>
          <a:lstStyle/>
          <a:p>
            <a:pPr algn="ctr"/>
            <a:r>
              <a:rPr lang="en-US" sz="2800" b="1" i="1"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Steps to the Beach!</a:t>
            </a:r>
            <a:endParaRPr lang="en-US" sz="2800" b="1" i="1" cap="none" spc="0"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pic>
        <p:nvPicPr>
          <p:cNvPr id="10" name="Picture 9">
            <a:extLst>
              <a:ext uri="{FF2B5EF4-FFF2-40B4-BE49-F238E27FC236}">
                <a16:creationId xmlns:a16="http://schemas.microsoft.com/office/drawing/2014/main" id="{742FB401-D9D1-4A7D-A3B2-64C3AECCCAFB}"/>
              </a:ext>
            </a:extLst>
          </p:cNvPr>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4960" y="7417029"/>
            <a:ext cx="2025394" cy="1345971"/>
          </a:xfrm>
          <a:prstGeom prst="rect">
            <a:avLst/>
          </a:prstGeom>
        </p:spPr>
      </p:pic>
      <p:pic>
        <p:nvPicPr>
          <p:cNvPr id="13" name="Picture 12">
            <a:extLst>
              <a:ext uri="{FF2B5EF4-FFF2-40B4-BE49-F238E27FC236}">
                <a16:creationId xmlns:a16="http://schemas.microsoft.com/office/drawing/2014/main" id="{259407D8-C2FA-4F28-B2CF-6F676FC814B5}"/>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707527" y="3352859"/>
            <a:ext cx="1371158" cy="911115"/>
          </a:xfrm>
          <a:prstGeom prst="rect">
            <a:avLst/>
          </a:prstGeom>
        </p:spPr>
      </p:pic>
      <p:pic>
        <p:nvPicPr>
          <p:cNvPr id="16" name="Picture 15">
            <a:extLst>
              <a:ext uri="{FF2B5EF4-FFF2-40B4-BE49-F238E27FC236}">
                <a16:creationId xmlns:a16="http://schemas.microsoft.com/office/drawing/2014/main" id="{278E14D7-9047-4B75-BBF4-9A61A1C7827E}"/>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4960" y="3352859"/>
            <a:ext cx="1370814" cy="911340"/>
          </a:xfrm>
          <a:prstGeom prst="rect">
            <a:avLst/>
          </a:prstGeom>
        </p:spPr>
      </p:pic>
      <p:pic>
        <p:nvPicPr>
          <p:cNvPr id="17" name="Picture 16">
            <a:extLst>
              <a:ext uri="{FF2B5EF4-FFF2-40B4-BE49-F238E27FC236}">
                <a16:creationId xmlns:a16="http://schemas.microsoft.com/office/drawing/2014/main" id="{04797109-9855-425C-A46E-E584582FC5FD}"/>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200438" y="3352859"/>
            <a:ext cx="1370939" cy="911335"/>
          </a:xfrm>
          <a:prstGeom prst="rect">
            <a:avLst/>
          </a:prstGeom>
        </p:spPr>
      </p:pic>
      <p:pic>
        <p:nvPicPr>
          <p:cNvPr id="18" name="Picture 17">
            <a:extLst>
              <a:ext uri="{FF2B5EF4-FFF2-40B4-BE49-F238E27FC236}">
                <a16:creationId xmlns:a16="http://schemas.microsoft.com/office/drawing/2014/main" id="{56E95240-DB5C-4686-BC54-F21043FDC98E}"/>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186135" y="3352859"/>
            <a:ext cx="1371136" cy="911523"/>
          </a:xfrm>
          <a:prstGeom prst="rect">
            <a:avLst/>
          </a:prstGeom>
        </p:spPr>
      </p:pic>
      <p:pic>
        <p:nvPicPr>
          <p:cNvPr id="19" name="Picture 18">
            <a:extLst>
              <a:ext uri="{FF2B5EF4-FFF2-40B4-BE49-F238E27FC236}">
                <a16:creationId xmlns:a16="http://schemas.microsoft.com/office/drawing/2014/main" id="{53F75985-AA18-4C88-9979-850DA7144A0D}"/>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693130" y="3352859"/>
            <a:ext cx="1371251" cy="911357"/>
          </a:xfrm>
          <a:prstGeom prst="rect">
            <a:avLst/>
          </a:prstGeom>
        </p:spPr>
      </p:pic>
      <p:sp>
        <p:nvSpPr>
          <p:cNvPr id="5" name="TextBox 4"/>
          <p:cNvSpPr txBox="1"/>
          <p:nvPr/>
        </p:nvSpPr>
        <p:spPr>
          <a:xfrm>
            <a:off x="-1" y="76200"/>
            <a:ext cx="7783195" cy="892552"/>
          </a:xfrm>
          <a:prstGeom prst="rect">
            <a:avLst/>
          </a:prstGeom>
          <a:noFill/>
        </p:spPr>
        <p:txBody>
          <a:bodyPr wrap="square" rtlCol="0">
            <a:spAutoFit/>
          </a:bodyPr>
          <a:lstStyle/>
          <a:p>
            <a:pPr algn="ctr"/>
            <a:r>
              <a:rPr lang="en-US" sz="2800" dirty="0">
                <a:solidFill>
                  <a:schemeClr val="bg1"/>
                </a:solidFill>
                <a:effectLst>
                  <a:outerShdw blurRad="38100" dist="38100" dir="2700000" algn="tl">
                    <a:srgbClr val="000000">
                      <a:alpha val="43137"/>
                    </a:srgbClr>
                  </a:outerShdw>
                </a:effectLst>
                <a:latin typeface="Lucida Calligraphy" panose="03010101010101010101" pitchFamily="66" charset="0"/>
              </a:rPr>
              <a:t>New Listing in Nelliefield</a:t>
            </a:r>
          </a:p>
          <a:p>
            <a:pPr algn="ctr"/>
            <a:r>
              <a:rPr lang="en-US" sz="2400" dirty="0">
                <a:solidFill>
                  <a:schemeClr val="bg1"/>
                </a:solidFill>
                <a:effectLst>
                  <a:outerShdw blurRad="38100" dist="38100" dir="2700000" algn="tl">
                    <a:srgbClr val="000000">
                      <a:alpha val="43137"/>
                    </a:srgbClr>
                  </a:outerShdw>
                </a:effectLst>
                <a:latin typeface="Lucida Calligraphy" panose="03010101010101010101" pitchFamily="66" charset="0"/>
              </a:rPr>
              <a:t>$369,000, 2,600 sf ft.</a:t>
            </a:r>
            <a:endParaRPr lang="en-US" dirty="0">
              <a:solidFill>
                <a:schemeClr val="bg1"/>
              </a:solidFill>
              <a:effectLst>
                <a:outerShdw blurRad="38100" dist="38100" dir="2700000" algn="tl">
                  <a:srgbClr val="000000">
                    <a:alpha val="43137"/>
                  </a:srgbClr>
                </a:outerShdw>
              </a:effectLst>
              <a:latin typeface="Lucida Calligraphy" panose="03010101010101010101" pitchFamily="66" charset="0"/>
            </a:endParaRPr>
          </a:p>
        </p:txBody>
      </p:sp>
      <p:pic>
        <p:nvPicPr>
          <p:cNvPr id="21" name="Picture 20">
            <a:extLst>
              <a:ext uri="{FF2B5EF4-FFF2-40B4-BE49-F238E27FC236}">
                <a16:creationId xmlns:a16="http://schemas.microsoft.com/office/drawing/2014/main" id="{1716B5E7-3C80-4921-BFB2-8CA8B00E92F1}"/>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873548" y="7417052"/>
            <a:ext cx="2025473" cy="1345924"/>
          </a:xfrm>
          <a:prstGeom prst="rect">
            <a:avLst/>
          </a:prstGeom>
        </p:spPr>
      </p:pic>
      <p:pic>
        <p:nvPicPr>
          <p:cNvPr id="22" name="Picture 21">
            <a:extLst>
              <a:ext uri="{FF2B5EF4-FFF2-40B4-BE49-F238E27FC236}">
                <a16:creationId xmlns:a16="http://schemas.microsoft.com/office/drawing/2014/main" id="{9CDD3D07-FA36-4CB8-AB9A-EA32302F3847}"/>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532214" y="7417096"/>
            <a:ext cx="2025057" cy="1345837"/>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TotalTime>
  <Words>280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Lucida Calligraphy</vt:lpstr>
      <vt:lpstr>Narkisim</vt:lpstr>
      <vt:lpstr>Office Theme</vt:lpstr>
      <vt:lpstr>223 Nelliefield Creek Dr  Nelliefield Plantation Wando, SC 29492 MLS# 19003593  4 Bed / 2½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92</cp:revision>
  <dcterms:created xsi:type="dcterms:W3CDTF">2006-08-16T00:00:00Z</dcterms:created>
  <dcterms:modified xsi:type="dcterms:W3CDTF">2019-02-07T20:42:53Z</dcterms:modified>
</cp:coreProperties>
</file>