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0829" y="5584641"/>
            <a:ext cx="7310743" cy="2404790"/>
          </a:xfrm>
        </p:spPr>
        <p:txBody>
          <a:bodyPr anchor="ctr">
            <a:noAutofit/>
          </a:bodyPr>
          <a:lstStyle/>
          <a:p>
            <a:r>
              <a:rPr lang="en-US" sz="1200" dirty="0"/>
              <a:t>Steps to the Beach! Beautiful, spacious 3 bedroom, 2 bath fully furnished condo with 3 balconies and wet bar! 2 balconies are screened in and all 3 have ceiling fans. Washer &amp; Dryer in unit. Sleeps 8. Has 2 bedrooms and 2 bathrooms on 1st level and a wonderful upstairs loft/3rd bedroom with twin beds &amp; extra storage room. Short and long term rentals allowed. Owners are allowed pets. Perfect Beach getaway or a great Investment opportunity with excellent rental history. One of the most desirable condo complexes in the area, it features outdoor AND indoor swimming pools! Also, indoor Jacuzzi, sauna, changing rooms &amp; sundeck. BBQ grills and picnic tables are located throughout the complex along with a clubhouse with a huge deck for entertaining overlooking the marsh facing the ocean. The well maintained landscaping features beautiful trees and flowers. Within walking distance of the beach, several restaurants, bars, stores and the walking/biking path </a:t>
            </a:r>
            <a:r>
              <a:rPr lang="en-US" sz="1200"/>
              <a:t>along </a:t>
            </a:r>
            <a:r>
              <a:rPr lang="en-US" sz="1200" smtClean="0"/>
              <a:t>Arcadian </a:t>
            </a:r>
            <a:r>
              <a:rPr lang="en-US" sz="1200" dirty="0"/>
              <a:t>Shores Golf course. A quiet location, yet less than a 5 minute drive to Restaurant Row &amp; great shopping at </a:t>
            </a:r>
            <a:r>
              <a:rPr lang="en-US" sz="1200" dirty="0" err="1"/>
              <a:t>Tanger</a:t>
            </a:r>
            <a:r>
              <a:rPr lang="en-US" sz="1200" dirty="0"/>
              <a:t> outlets and the Myrtle Beach Mall. New HVAC 1 year old. Come experience one of the best neighborhoods with the most beautiful beaches along the Grand Strand! </a:t>
            </a:r>
            <a:endParaRPr lang="en-US" sz="1200" dirty="0" smtClean="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3726"/>
          <a:stretch/>
        </p:blipFill>
        <p:spPr bwMode="auto">
          <a:xfrm>
            <a:off x="0" y="0"/>
            <a:ext cx="7772400" cy="502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2819400"/>
            <a:ext cx="7772400" cy="2209800"/>
          </a:xfrm>
          <a:gradFill>
            <a:gsLst>
              <a:gs pos="0">
                <a:schemeClr val="bg1">
                  <a:alpha val="0"/>
                </a:schemeClr>
              </a:gs>
              <a:gs pos="100000">
                <a:schemeClr val="bg1"/>
              </a:gs>
            </a:gsLst>
            <a:lin ang="5400000" scaled="0"/>
          </a:gradFill>
        </p:spPr>
        <p:txBody>
          <a:bodyPr>
            <a:normAutofit/>
          </a:bodyPr>
          <a:lstStyle/>
          <a:p>
            <a:r>
              <a:rPr lang="en-US" sz="3600" i="1" dirty="0">
                <a:ln>
                  <a:solidFill>
                    <a:srgbClr val="C00000"/>
                  </a:solidFill>
                </a:ln>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t>Steps to Beach!</a:t>
            </a:r>
            <a:br>
              <a:rPr lang="en-US" sz="3600" i="1" dirty="0">
                <a:ln>
                  <a:solidFill>
                    <a:srgbClr val="C00000"/>
                  </a:solidFill>
                </a:ln>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br>
            <a:r>
              <a:rPr lang="en-US" sz="2800" i="1" dirty="0">
                <a:ln>
                  <a:solidFill>
                    <a:srgbClr val="C00000"/>
                  </a:solidFill>
                </a:ln>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t>Fully Furnished Condo $149,400!</a:t>
            </a:r>
            <a:endParaRPr lang="en-US" sz="1600" i="1" dirty="0">
              <a:effectLst>
                <a:outerShdw blurRad="38100" dist="38100" dir="2700000" algn="tl">
                  <a:srgbClr val="000000">
                    <a:alpha val="43137"/>
                  </a:srgbClr>
                </a:outerShdw>
              </a:effectLst>
              <a:latin typeface="Adobe Caslon Pro" pitchFamily="18" charset="0"/>
              <a:cs typeface="Times New Roman" panose="02020603050405020304" pitchFamily="18" charset="0"/>
            </a:endParaRPr>
          </a:p>
        </p:txBody>
      </p:sp>
      <p:sp>
        <p:nvSpPr>
          <p:cNvPr id="4" name="Rectangle 3"/>
          <p:cNvSpPr/>
          <p:nvPr/>
        </p:nvSpPr>
        <p:spPr>
          <a:xfrm>
            <a:off x="0" y="1"/>
            <a:ext cx="4419600" cy="1415772"/>
          </a:xfrm>
          <a:prstGeom prst="rect">
            <a:avLst/>
          </a:prstGeom>
        </p:spPr>
        <p:txBody>
          <a:bodyPr wrap="square">
            <a:spAutoFit/>
          </a:bodyPr>
          <a:lstStyle/>
          <a:p>
            <a:r>
              <a:rPr lang="en-US"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223 </a:t>
            </a:r>
            <a:r>
              <a:rPr lang="en-US" dirty="0" err="1">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Maison</a:t>
            </a:r>
            <a:r>
              <a:rPr lang="en-US"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 </a:t>
            </a:r>
            <a:r>
              <a:rPr lang="en-US"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Drive</a:t>
            </a:r>
            <a:r>
              <a:rPr lang="en-US"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
            </a:r>
            <a:br>
              <a:rPr lang="en-US"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br>
            <a:r>
              <a:rPr lang="en-US" sz="180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Unit </a:t>
            </a:r>
            <a:r>
              <a:rPr lang="en-US" sz="18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A-11</a:t>
            </a:r>
          </a:p>
          <a:p>
            <a:r>
              <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Heron </a:t>
            </a:r>
            <a:r>
              <a:rPr lang="en-US" sz="16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Pointe</a:t>
            </a:r>
            <a:endPar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a:p>
            <a:r>
              <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Myrtle Beach, SC </a:t>
            </a:r>
            <a:r>
              <a:rPr lang="en-US" sz="16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29572</a:t>
            </a:r>
          </a:p>
          <a:p>
            <a:r>
              <a:rPr lang="en-US" sz="16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$149,400</a:t>
            </a:r>
          </a:p>
        </p:txBody>
      </p:sp>
      <p:graphicFrame>
        <p:nvGraphicFramePr>
          <p:cNvPr id="8" name="Table 7"/>
          <p:cNvGraphicFramePr>
            <a:graphicFrameLocks noGrp="1"/>
          </p:cNvGraphicFramePr>
          <p:nvPr>
            <p:extLst>
              <p:ext uri="{D42A27DB-BD31-4B8C-83A1-F6EECF244321}">
                <p14:modId xmlns:p14="http://schemas.microsoft.com/office/powerpoint/2010/main" val="3443689118"/>
              </p:ext>
            </p:extLst>
          </p:nvPr>
        </p:nvGraphicFramePr>
        <p:xfrm>
          <a:off x="1093986" y="9316720"/>
          <a:ext cx="5584428" cy="741680"/>
        </p:xfrm>
        <a:graphic>
          <a:graphicData uri="http://schemas.openxmlformats.org/drawingml/2006/table">
            <a:tbl>
              <a:tblPr firstRow="1" bandRow="1">
                <a:tableStyleId>{5C22544A-7EE6-4342-B048-85BDC9FD1C3A}</a:tableStyleId>
              </a:tblPr>
              <a:tblGrid>
                <a:gridCol w="1313983"/>
                <a:gridCol w="2956462"/>
                <a:gridCol w="1313983"/>
              </a:tblGrid>
              <a:tr h="370840">
                <a:tc>
                  <a:txBody>
                    <a:bodyPr/>
                    <a:lstStyle/>
                    <a:p>
                      <a:pPr algn="l"/>
                      <a:r>
                        <a:rPr lang="en-US" sz="1200" b="1" dirty="0" smtClean="0">
                          <a:solidFill>
                            <a:schemeClr val="tx1"/>
                          </a:solidFill>
                        </a:rPr>
                        <a:t>Julie </a:t>
                      </a:r>
                      <a:r>
                        <a:rPr lang="en-US" sz="1200" b="1" dirty="0" err="1" smtClean="0">
                          <a:solidFill>
                            <a:schemeClr val="tx1"/>
                          </a:solidFill>
                        </a:rPr>
                        <a:t>Blethen</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smtClean="0">
                          <a:solidFill>
                            <a:schemeClr val="tx1"/>
                          </a:solidFill>
                        </a:rPr>
                        <a:t>jazblethen@hotmail.com</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smtClean="0">
                          <a:solidFill>
                            <a:schemeClr val="tx1"/>
                          </a:solidFill>
                        </a:rPr>
                        <a:t>(843) 564-8539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smtClean="0">
                          <a:solidFill>
                            <a:schemeClr val="tx1"/>
                          </a:solidFill>
                        </a:rPr>
                        <a:t>Wilkinson &amp; Associates ERA Powered, 9652 North Kings Highway, Myrtle Beach, SC, 29572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tr>
            </a:tbl>
          </a:graphicData>
        </a:graphic>
      </p:graphicFrame>
      <p:pic>
        <p:nvPicPr>
          <p:cNvPr id="17"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74295" y="9724285"/>
            <a:ext cx="914400" cy="221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 y="9364746"/>
            <a:ext cx="495300" cy="580602"/>
          </a:xfrm>
          <a:prstGeom prst="rect">
            <a:avLst/>
          </a:prstGeom>
        </p:spPr>
      </p:pic>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0956" y="4540901"/>
            <a:ext cx="1371600" cy="91350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199407" y="4540886"/>
            <a:ext cx="1371600" cy="91307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763632" y="4540886"/>
            <a:ext cx="1371600" cy="91307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27858" y="4540886"/>
            <a:ext cx="1371600" cy="91307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35181" y="4540886"/>
            <a:ext cx="1371600" cy="91307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0956" y="8046956"/>
            <a:ext cx="1371600" cy="91350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199568" y="8046942"/>
            <a:ext cx="1371600" cy="91308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63874" y="8049196"/>
            <a:ext cx="1371600" cy="91082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328181" y="8046941"/>
            <a:ext cx="1371600" cy="91350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635262" y="8046956"/>
            <a:ext cx="1371600" cy="91350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60869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263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Arial</vt:lpstr>
      <vt:lpstr>Calibri</vt:lpstr>
      <vt:lpstr>Imprint MT Shadow</vt:lpstr>
      <vt:lpstr>Times New Roman</vt:lpstr>
      <vt:lpstr>Office Theme</vt:lpstr>
      <vt:lpstr>Steps to Beach! Fully Furnished Condo $149,400!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 Thomas Price</cp:lastModifiedBy>
  <cp:revision>18</cp:revision>
  <dcterms:created xsi:type="dcterms:W3CDTF">2006-08-16T00:00:00Z</dcterms:created>
  <dcterms:modified xsi:type="dcterms:W3CDTF">2016-02-01T21:49:00Z</dcterms:modified>
</cp:coreProperties>
</file>