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2383" y="4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8/14/2021</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g"/><Relationship Id="rId3" Type="http://schemas.openxmlformats.org/officeDocument/2006/relationships/hyperlink" Target="https://vimeo.com/585574709" TargetMode="External"/><Relationship Id="rId7" Type="http://schemas.openxmlformats.org/officeDocument/2006/relationships/hyperlink" Target="http://www.agentownedrealty.com/" TargetMode="External"/><Relationship Id="rId12"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g"/><Relationship Id="rId10" Type="http://schemas.openxmlformats.org/officeDocument/2006/relationships/image" Target="../media/image6.jpg"/><Relationship Id="rId4" Type="http://schemas.openxmlformats.org/officeDocument/2006/relationships/image" Target="../media/image2.jpg"/><Relationship Id="rId9" Type="http://schemas.openxmlformats.org/officeDocument/2006/relationships/image" Target="../media/image5.jpg"/><Relationship Id="rId1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1109" b="1109"/>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0"/>
            <a:ext cx="6592822"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Just Listed in Grand Oaks Plantation</a:t>
            </a: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223 Brambling Lane</a:t>
            </a:r>
            <a:br>
              <a:rPr lang="en-US" sz="1800" b="1" dirty="0">
                <a:ln w="3175">
                  <a:noFill/>
                </a:ln>
                <a:latin typeface="Georgia" panose="02040502050405020303" pitchFamily="18" charset="0"/>
                <a:cs typeface="Microsoft Sans Serif" panose="020B0604020202020204" pitchFamily="34" charset="0"/>
              </a:rPr>
            </a:br>
            <a:r>
              <a:rPr lang="en-US" sz="1600" b="1" dirty="0">
                <a:ln w="3175">
                  <a:noFill/>
                </a:ln>
                <a:latin typeface="Georgia" panose="02040502050405020303" pitchFamily="18" charset="0"/>
                <a:cs typeface="Microsoft Sans Serif" panose="020B0604020202020204" pitchFamily="34" charset="0"/>
              </a:rPr>
              <a:t>Grand Oaks Plantation </a:t>
            </a:r>
            <a:r>
              <a:rPr lang="en-US" sz="1600" b="1" dirty="0">
                <a:ln w="3175">
                  <a:noFill/>
                </a:ln>
                <a:latin typeface="Trebuchet MS" panose="020B0603020202020204" pitchFamily="34" charset="0"/>
                <a:cs typeface="Microsoft Sans Serif" panose="020B0604020202020204" pitchFamily="34" charset="0"/>
              </a:rPr>
              <a:t>· </a:t>
            </a:r>
            <a:r>
              <a:rPr lang="en-US" sz="1600" b="1" dirty="0">
                <a:ln w="3175">
                  <a:noFill/>
                </a:ln>
                <a:latin typeface="Georgia" panose="02040502050405020303" pitchFamily="18" charset="0"/>
                <a:cs typeface="Microsoft Sans Serif" panose="020B0604020202020204" pitchFamily="34" charset="0"/>
              </a:rPr>
              <a:t>Charleston, SC 29414</a:t>
            </a:r>
            <a:br>
              <a:rPr lang="en-US" sz="1600" b="1" dirty="0">
                <a:ln w="3175">
                  <a:noFill/>
                </a:ln>
                <a:latin typeface="Georgia" panose="02040502050405020303" pitchFamily="18" charset="0"/>
                <a:cs typeface="Microsoft Sans Serif" panose="020B0604020202020204" pitchFamily="34" charset="0"/>
              </a:rPr>
            </a:br>
            <a:r>
              <a:rPr lang="en-US" sz="1600" b="1" dirty="0">
                <a:ln w="3175">
                  <a:noFill/>
                </a:ln>
                <a:latin typeface="Georgia" panose="02040502050405020303" pitchFamily="18" charset="0"/>
                <a:cs typeface="Microsoft Sans Serif" panose="020B0604020202020204" pitchFamily="34" charset="0"/>
              </a:rPr>
              <a:t>MLS# 21022043 </a:t>
            </a:r>
            <a:r>
              <a:rPr lang="en-US" sz="1600" b="1" dirty="0">
                <a:ln w="3175">
                  <a:noFill/>
                </a:ln>
                <a:latin typeface="Trebuchet MS" panose="020B0603020202020204" pitchFamily="34" charset="0"/>
                <a:cs typeface="Microsoft Sans Serif" panose="020B0604020202020204" pitchFamily="34" charset="0"/>
              </a:rPr>
              <a:t>· </a:t>
            </a:r>
            <a:r>
              <a:rPr lang="en-US" sz="1600" b="1" dirty="0">
                <a:ln w="3175">
                  <a:noFill/>
                </a:ln>
                <a:latin typeface="Georgia" panose="02040502050405020303" pitchFamily="18" charset="0"/>
                <a:cs typeface="Microsoft Sans Serif" panose="020B0604020202020204" pitchFamily="34" charset="0"/>
              </a:rPr>
              <a:t>$370,000</a:t>
            </a:r>
            <a:endParaRPr lang="en-US" sz="1200" b="1"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STUNNING move-in ready 3 bedroom, 2.5 bath townhouse with tons of upgrades and awesome curb appeal. Upon entering you are greeted with gorgeous herringbone tile floors in foyer, and half-bath which offers a custom vanity with vessel sink. </a:t>
            </a:r>
            <a:r>
              <a:rPr lang="en-US" sz="1200" dirty="0" err="1">
                <a:solidFill>
                  <a:schemeClr val="tx1"/>
                </a:solidFill>
                <a:latin typeface="Georgia" panose="02040502050405020303" pitchFamily="18" charset="0"/>
                <a:cs typeface="Microsoft Sans Serif" panose="020B0604020202020204" pitchFamily="34" charset="0"/>
              </a:rPr>
              <a:t>Continueing</a:t>
            </a:r>
            <a:r>
              <a:rPr lang="en-US" sz="1200" dirty="0">
                <a:solidFill>
                  <a:schemeClr val="tx1"/>
                </a:solidFill>
                <a:latin typeface="Georgia" panose="02040502050405020303" pitchFamily="18" charset="0"/>
                <a:cs typeface="Microsoft Sans Serif" panose="020B0604020202020204" pitchFamily="34" charset="0"/>
              </a:rPr>
              <a:t> in there are hardwood floors throughout the great room, kitchen and dining area that opens to a relaxing screened porch. The CHEF INSPIRED GOURMET kitchen includes granite countertops, spectacular HUGE island, stainless steel appliances, gas stove, tile backsplash, 42'' cabinets with pull outs and soft close hinges ...even a mixer shelf! The kitchen is a must see and is perfect for entertaining family and </a:t>
            </a:r>
            <a:r>
              <a:rPr lang="en-US" sz="1200" dirty="0" err="1">
                <a:solidFill>
                  <a:schemeClr val="tx1"/>
                </a:solidFill>
                <a:latin typeface="Georgia" panose="02040502050405020303" pitchFamily="18" charset="0"/>
                <a:cs typeface="Microsoft Sans Serif" panose="020B0604020202020204" pitchFamily="34" charset="0"/>
              </a:rPr>
              <a:t>friends.The</a:t>
            </a:r>
            <a:r>
              <a:rPr lang="en-US" sz="1200" dirty="0">
                <a:solidFill>
                  <a:schemeClr val="tx1"/>
                </a:solidFill>
                <a:latin typeface="Georgia" panose="02040502050405020303" pitchFamily="18" charset="0"/>
                <a:cs typeface="Microsoft Sans Serif" panose="020B0604020202020204" pitchFamily="34" charset="0"/>
              </a:rPr>
              <a:t> grand master bedroom suite is upstairs and features a large sitting/flex room, two large walk-in closets, tray ceiling, and an </a:t>
            </a:r>
            <a:r>
              <a:rPr lang="en-US" sz="1200" dirty="0" err="1">
                <a:solidFill>
                  <a:schemeClr val="tx1"/>
                </a:solidFill>
                <a:latin typeface="Georgia" panose="02040502050405020303" pitchFamily="18" charset="0"/>
                <a:cs typeface="Microsoft Sans Serif" panose="020B0604020202020204" pitchFamily="34" charset="0"/>
              </a:rPr>
              <a:t>ensuite</a:t>
            </a:r>
            <a:r>
              <a:rPr lang="en-US" sz="1200" dirty="0">
                <a:solidFill>
                  <a:schemeClr val="tx1"/>
                </a:solidFill>
                <a:latin typeface="Georgia" panose="02040502050405020303" pitchFamily="18" charset="0"/>
                <a:cs typeface="Microsoft Sans Serif" panose="020B0604020202020204" pitchFamily="34" charset="0"/>
              </a:rPr>
              <a:t> spa-like master bath with dual sink vanity, tile floors, linen closet and oversized walk-in shower. There are two additional nicely sized bedrooms that share a </a:t>
            </a:r>
            <a:r>
              <a:rPr lang="en-US" sz="1200" dirty="0" err="1">
                <a:solidFill>
                  <a:schemeClr val="tx1"/>
                </a:solidFill>
                <a:latin typeface="Georgia" panose="02040502050405020303" pitchFamily="18" charset="0"/>
                <a:cs typeface="Microsoft Sans Serif" panose="020B0604020202020204" pitchFamily="34" charset="0"/>
              </a:rPr>
              <a:t>a</a:t>
            </a:r>
            <a:r>
              <a:rPr lang="en-US" sz="1200" dirty="0">
                <a:solidFill>
                  <a:schemeClr val="tx1"/>
                </a:solidFill>
                <a:latin typeface="Georgia" panose="02040502050405020303" pitchFamily="18" charset="0"/>
                <a:cs typeface="Microsoft Sans Serif" panose="020B0604020202020204" pitchFamily="34" charset="0"/>
              </a:rPr>
              <a:t> full bath upstairs as well. The Landing in Grand Oaks Plantation in West Ashley is a wonderfully landscaped community with a dog park! The neighborhood is close to local shopping and grocery stores and is a short drive to downtown Charleston with 5-star restaurants, world class shopping and iconic history as well as a short drive to the beaches, the airport, Boeing and Volvo.</a:t>
            </a:r>
          </a:p>
          <a:p>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https://vimeo.com/585574709</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6702552" y="1105169"/>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6702552" y="2210338"/>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a:extLst>
              <a:ext uri="{28A0092B-C50C-407E-A947-70E740481C1C}">
                <a14:useLocalDpi xmlns:a14="http://schemas.microsoft.com/office/drawing/2010/main" val="0"/>
              </a:ext>
            </a:extLst>
          </a:blip>
          <a:srcRect/>
          <a:stretch/>
        </p:blipFill>
        <p:spPr bwMode="auto">
          <a:xfrm>
            <a:off x="6702552" y="3315507"/>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a:extLst>
              <a:ext uri="{28A0092B-C50C-407E-A947-70E740481C1C}">
                <a14:useLocalDpi xmlns:a14="http://schemas.microsoft.com/office/drawing/2010/main" val="0"/>
              </a:ext>
            </a:extLst>
          </a:blip>
          <a:srcRect/>
          <a:stretch/>
        </p:blipFill>
        <p:spPr bwMode="auto">
          <a:xfrm>
            <a:off x="6702552" y="6631014"/>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02552" y="0"/>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a:extLst>
              <a:ext uri="{28A0092B-C50C-407E-A947-70E740481C1C}">
                <a14:useLocalDpi xmlns:a14="http://schemas.microsoft.com/office/drawing/2010/main" val="0"/>
              </a:ext>
            </a:extLst>
          </a:blip>
          <a:srcRect/>
          <a:stretch/>
        </p:blipFill>
        <p:spPr bwMode="auto">
          <a:xfrm>
            <a:off x="6702552" y="4420676"/>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a:extLst>
              <a:ext uri="{28A0092B-C50C-407E-A947-70E740481C1C}">
                <a14:useLocalDpi xmlns:a14="http://schemas.microsoft.com/office/drawing/2010/main" val="0"/>
              </a:ext>
            </a:extLst>
          </a:blip>
          <a:srcRect/>
          <a:stretch/>
        </p:blipFill>
        <p:spPr bwMode="auto">
          <a:xfrm>
            <a:off x="6702552" y="5525845"/>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a:extLst>
              <a:ext uri="{28A0092B-C50C-407E-A947-70E740481C1C}">
                <a14:useLocalDpi xmlns:a14="http://schemas.microsoft.com/office/drawing/2010/main" val="0"/>
              </a:ext>
            </a:extLst>
          </a:blip>
          <a:srcRect/>
          <a:stretch/>
        </p:blipFill>
        <p:spPr bwMode="auto">
          <a:xfrm>
            <a:off x="6702552" y="7736182"/>
            <a:ext cx="1527048" cy="1033272"/>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327</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223 Brambling Lane Grand Oaks Plantation · Charleston, SC 29414 MLS# 21022043 · $370,000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2021-08-14T17:26:23Z</dcterms:modified>
</cp:coreProperties>
</file>