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rcRect/>
          <a:stretch/>
        </p:blipFill>
        <p:spPr bwMode="auto">
          <a:xfrm>
            <a:off x="1" y="1"/>
            <a:ext cx="6165085" cy="4094146"/>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4496" y="0"/>
            <a:ext cx="1517904" cy="1013343"/>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236209" y="0"/>
            <a:ext cx="6146798" cy="523220"/>
          </a:xfrm>
          <a:prstGeom prst="rect">
            <a:avLst/>
          </a:prstGeom>
          <a:noFill/>
          <a:ln>
            <a:noFill/>
          </a:ln>
        </p:spPr>
        <p:txBody>
          <a:bodyPr wrap="square">
            <a:spAutoFit/>
          </a:bodyPr>
          <a:lstStyle/>
          <a:p>
            <a:pPr algn="ctr"/>
            <a:r>
              <a:rPr lang="en-US" sz="2800" b="1" i="1" dirty="0">
                <a:solidFill>
                  <a:srgbClr val="FFFF00"/>
                </a:solidFill>
                <a:latin typeface="Gabriola" panose="04040605051002020D02" pitchFamily="82" charset="0"/>
              </a:rPr>
              <a:t>Just Listed-Planters Pointe-</a:t>
            </a:r>
            <a:r>
              <a:rPr lang="en-US" sz="2800" b="1" i="1" dirty="0" err="1">
                <a:solidFill>
                  <a:srgbClr val="FFFF00"/>
                </a:solidFill>
                <a:latin typeface="Gabriola" panose="04040605051002020D02" pitchFamily="82" charset="0"/>
              </a:rPr>
              <a:t>Saltwood</a:t>
            </a:r>
            <a:endParaRPr lang="en-US" sz="2800" b="1" i="1" dirty="0">
              <a:solidFill>
                <a:srgbClr val="FFFF00"/>
              </a:solidFill>
              <a:latin typeface="Gabriola" panose="04040605051002020D02" pitchFamily="82" charset="0"/>
            </a:endParaRPr>
          </a:p>
        </p:txBody>
      </p:sp>
      <p:sp>
        <p:nvSpPr>
          <p:cNvPr id="2" name="Title 1"/>
          <p:cNvSpPr>
            <a:spLocks noGrp="1"/>
          </p:cNvSpPr>
          <p:nvPr>
            <p:ph type="ctrTitle"/>
          </p:nvPr>
        </p:nvSpPr>
        <p:spPr>
          <a:xfrm>
            <a:off x="9144" y="3429000"/>
            <a:ext cx="6146799" cy="641557"/>
          </a:xfrm>
        </p:spPr>
        <p:txBody>
          <a:bodyPr anchor="ctr">
            <a:noAutofit/>
          </a:bodyPr>
          <a:lstStyle/>
          <a:p>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2241 Salt Wind Way</a:t>
            </a:r>
            <a:b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Mount Pleasant, SC 29466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19019310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$525,000</a:t>
            </a:r>
          </a:p>
        </p:txBody>
      </p:sp>
      <p:sp>
        <p:nvSpPr>
          <p:cNvPr id="3" name="Subtitle 2"/>
          <p:cNvSpPr>
            <a:spLocks noGrp="1"/>
          </p:cNvSpPr>
          <p:nvPr>
            <p:ph type="subTitle" idx="1"/>
          </p:nvPr>
        </p:nvSpPr>
        <p:spPr>
          <a:xfrm>
            <a:off x="-1" y="4221484"/>
            <a:ext cx="6183374" cy="4543209"/>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Beautiful 5 BR/4 BA home with an oversized fenced backyard in Mt. Pleasant! Great curb appeal and a full front porch that is perfect for rocking chairs. Upon entering you are greeted with a grand 2-story foyer that is open to a formal dining room to the right and a flex room/home office to the left. The large family room is open to the kitchen and offers an abundance of natural light, fireplace with gas logs and ceiling fan. The chef inspired gourmet eat-in kitchen has tile flooring, granite counter tops, stainless appliances including a built-in microwave, smooth top range, single bowl sink, dishwasher and two pantries! The big walk-in laundry room is conveniently located near the kitchen and 2 car garage. The breakfast area is spacious and opens to the screen porch. The screen porch overlooks the huge fenced back yard which would be perfect for entertaining family and friends. This home offers a bedroom and full bath on the main level which would serve well as a mother-in-law suite or guest room. The substantial master suite has enough room for a sitting area or office space. The spa-like luxurious master bath has been renovated. You'll love the large oversized tiled shower with a frameless glass door, new Italian porcelain tile flooring, dual vanity with beautiful granite, relaxing soaking tub and a massive walk-in closet. The upstairs features three additional bedrooms, plus a large loft area which could serve as a media room, game room or playroom. One of the bedrooms has a private bath which would work well for guests. Planters Pointe in Mount Pleasant is a wonderfully landscaped community with a play park, tennis courts and community pool!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p>
        </p:txBody>
      </p:sp>
      <p:sp>
        <p:nvSpPr>
          <p:cNvPr id="10" name="Down Ribbon 9"/>
          <p:cNvSpPr/>
          <p:nvPr/>
        </p:nvSpPr>
        <p:spPr>
          <a:xfrm>
            <a:off x="328775" y="76200"/>
            <a:ext cx="5507537"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Just Listed-Planters Pointe-</a:t>
            </a:r>
            <a:r>
              <a:rPr lang="en-US" sz="2600" b="1" i="1" dirty="0" err="1">
                <a:solidFill>
                  <a:schemeClr val="tx1"/>
                </a:solidFill>
                <a:latin typeface="Gabriola" panose="04040605051002020D02" pitchFamily="82" charset="0"/>
              </a:rPr>
              <a:t>Saltwood</a:t>
            </a:r>
            <a:endParaRPr lang="en-US" sz="2600" b="1" i="1" dirty="0">
              <a:solidFill>
                <a:schemeClr val="tx1"/>
              </a:solidFill>
              <a:latin typeface="Gabriola" panose="04040605051002020D02" pitchFamily="82" charset="0"/>
            </a:endParaRP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54496" y="1104606"/>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254496" y="2210853"/>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254496" y="6635841"/>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254496" y="5529594"/>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254496" y="3317100"/>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254496" y="4423347"/>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254496" y="7742088"/>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CC4F56-1DDF-48E7-B468-0738E9A8B8A4}"/>
              </a:ext>
            </a:extLst>
          </p:cNvPr>
          <p:cNvSpPr/>
          <p:nvPr/>
        </p:nvSpPr>
        <p:spPr>
          <a:xfrm>
            <a:off x="-4148378" y="4868345"/>
            <a:ext cx="3886200" cy="1323439"/>
          </a:xfrm>
          <a:prstGeom prst="rect">
            <a:avLst/>
          </a:prstGeom>
        </p:spPr>
        <p:txBody>
          <a:bodyPr>
            <a:spAutoFit/>
          </a:bodyPr>
          <a:lstStyle/>
          <a:p>
            <a:r>
              <a:rPr lang="en-US" b="1" i="1" dirty="0">
                <a:solidFill>
                  <a:srgbClr val="FF0000"/>
                </a:solidFill>
                <a:latin typeface="Georgia" panose="02040502050405020303" pitchFamily="18" charset="0"/>
                <a:cs typeface="Microsoft Sans Serif" panose="020B0604020202020204" pitchFamily="34" charset="0"/>
              </a:rPr>
              <a:t>Seller will pay buyer's agent $5,000 at closing</a:t>
            </a:r>
          </a:p>
          <a:p>
            <a:r>
              <a:rPr lang="en-US" b="1" i="1" dirty="0">
                <a:solidFill>
                  <a:srgbClr val="FF0000"/>
                </a:solidFill>
                <a:latin typeface="Georgia" panose="02040502050405020303" pitchFamily="18" charset="0"/>
                <a:cs typeface="Microsoft Sans Serif" panose="020B0604020202020204" pitchFamily="34" charset="0"/>
              </a:rPr>
              <a:t>with accepted offer by noon June 7, 2019!</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438</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2241 Salt Wind Way Mount Pleasant, SC 29466 · MLS# 19019310 · $525,000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72</cp:revision>
  <dcterms:created xsi:type="dcterms:W3CDTF">2006-08-16T00:00:00Z</dcterms:created>
  <dcterms:modified xsi:type="dcterms:W3CDTF">2019-07-02T15:38:23Z</dcterms:modified>
</cp:coreProperties>
</file>