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varScale="1">
        <p:scale>
          <a:sx n="47" d="100"/>
          <a:sy n="47" d="100"/>
        </p:scale>
        <p:origin x="2688"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0396" y="76200"/>
            <a:ext cx="7589521" cy="427077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73401" y="3276599"/>
            <a:ext cx="7606516" cy="1064765"/>
          </a:xfrm>
        </p:spPr>
        <p:txBody>
          <a:bodyPr>
            <a:noAutofit/>
          </a:bodyPr>
          <a:lstStyle/>
          <a:p>
            <a:pPr algn="l"/>
            <a:r>
              <a:rPr lang="en-US" sz="2000" b="1" dirty="0">
                <a:solidFill>
                  <a:schemeClr val="bg1"/>
                </a:solidFill>
                <a:effectLst>
                  <a:outerShdw blurRad="38100" dist="38100" dir="2700000" algn="tl">
                    <a:srgbClr val="000000">
                      <a:alpha val="72000"/>
                    </a:srgbClr>
                  </a:outerShdw>
                </a:effectLst>
                <a:latin typeface="Adobe Garamond Pro" pitchFamily="18" charset="0"/>
              </a:rPr>
              <a:t>2243 N Marsh Drive</a:t>
            </a:r>
            <a:br>
              <a:rPr lang="en-US" sz="20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Rivertowne On The Wando</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Mount Pleasant, SC 29466</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MLS# 17008126 ~ $400,000</a:t>
            </a:r>
          </a:p>
        </p:txBody>
      </p:sp>
      <p:sp>
        <p:nvSpPr>
          <p:cNvPr id="3" name="Subtitle 2"/>
          <p:cNvSpPr>
            <a:spLocks noGrp="1"/>
          </p:cNvSpPr>
          <p:nvPr>
            <p:ph type="subTitle" idx="1"/>
          </p:nvPr>
        </p:nvSpPr>
        <p:spPr>
          <a:xfrm>
            <a:off x="73401" y="5473983"/>
            <a:ext cx="7623510" cy="2521799"/>
          </a:xfrm>
        </p:spPr>
        <p:txBody>
          <a:bodyPr anchor="ctr">
            <a:noAutofit/>
          </a:bodyPr>
          <a:lstStyle/>
          <a:p>
            <a:r>
              <a:rPr lang="en-US" sz="1250" dirty="0">
                <a:solidFill>
                  <a:schemeClr val="bg2">
                    <a:lumMod val="25000"/>
                  </a:schemeClr>
                </a:solidFill>
                <a:latin typeface="Palatino Linotype" panose="02040502050505030304" pitchFamily="18" charset="0"/>
              </a:rPr>
              <a:t>No more worry about the tide, no longer does it take 30 minutes to get out of the creek! Gated Dock is just 3 doors away and boasts a Private Slip with NEW Boat Lift! - Stunning SUNSET VIEWS! - Very Rare Opportunity to purchase a Marsh Front lot in Rivertowne on The Wando, one of Mount Pleasant’s most sought after neighborhoods. This is a special place to live. Palmetto trees line the streets and there are lots of neighborhood functions to attend. It is a big neighborhood with a small neighborhood feel. The Community Pool &amp; 3 Tennis Courts are just a short distance away. The Arnold Palmer designed Golf Course was named "Charleston Golf Course of the Year" by the Charleston Golf Course Association. It is the only Charleston Golf course to have a sister course at Snee Farm Country Club! Junior Golf is also available. Award Winning Mount Pleasant Schools including Charles Pinckney Elementary, Thomas C </a:t>
            </a:r>
            <a:r>
              <a:rPr lang="en-US" sz="1250" dirty="0" err="1">
                <a:solidFill>
                  <a:schemeClr val="bg2">
                    <a:lumMod val="25000"/>
                  </a:schemeClr>
                </a:solidFill>
                <a:latin typeface="Palatino Linotype" panose="02040502050505030304" pitchFamily="18" charset="0"/>
              </a:rPr>
              <a:t>Cario</a:t>
            </a:r>
            <a:r>
              <a:rPr lang="en-US" sz="1250" dirty="0">
                <a:solidFill>
                  <a:schemeClr val="bg2">
                    <a:lumMod val="25000"/>
                  </a:schemeClr>
                </a:solidFill>
                <a:latin typeface="Palatino Linotype" panose="02040502050505030304" pitchFamily="18" charset="0"/>
              </a:rPr>
              <a:t> Middle School, and Wando High School. Natural Gas available. Only 19 minutes to Isle of Palms Beach, 26 minutes to Downtown Charleston &amp; 16 min to 1-526.</a:t>
            </a:r>
          </a:p>
          <a:p>
            <a:r>
              <a:rPr lang="en-US" sz="1250" b="1" i="1" dirty="0">
                <a:solidFill>
                  <a:schemeClr val="bg2">
                    <a:lumMod val="25000"/>
                  </a:schemeClr>
                </a:solidFill>
                <a:latin typeface="Palatino Linotype" panose="02040502050505030304" pitchFamily="18" charset="0"/>
              </a:rPr>
              <a:t>Don't miss out on this incredible opportunity!</a:t>
            </a:r>
          </a:p>
        </p:txBody>
      </p:sp>
      <p:sp>
        <p:nvSpPr>
          <p:cNvPr id="4" name="Rectangle 3"/>
          <p:cNvSpPr/>
          <p:nvPr/>
        </p:nvSpPr>
        <p:spPr>
          <a:xfrm>
            <a:off x="90396" y="76200"/>
            <a:ext cx="7589520" cy="95250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044"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a:t>
            </a:r>
            <a:r>
              <a:rPr lang="en-US" sz="1600">
                <a:latin typeface="Palatino Linotype" panose="02040502050505030304" pitchFamily="18" charset="0"/>
                <a:cs typeface="Times New Roman" panose="02020603050405020304" pitchFamily="18" charset="0"/>
              </a:rPr>
              <a:t>or Robin@FindYourPerfectNest.com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grpSp>
        <p:nvGrpSpPr>
          <p:cNvPr id="6" name="Group 5"/>
          <p:cNvGrpSpPr/>
          <p:nvPr/>
        </p:nvGrpSpPr>
        <p:grpSpPr>
          <a:xfrm>
            <a:off x="217048" y="7995782"/>
            <a:ext cx="7336216" cy="1518365"/>
            <a:chOff x="222645" y="7995782"/>
            <a:chExt cx="7336216" cy="1518365"/>
          </a:xfrm>
        </p:grpSpPr>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22645" y="7995782"/>
              <a:ext cx="2258568" cy="15183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1681"/>
            <a:stretch/>
          </p:blipFill>
          <p:spPr bwMode="auto">
            <a:xfrm>
              <a:off x="2771800" y="7995782"/>
              <a:ext cx="2258568" cy="15183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 b="1260"/>
            <a:stretch/>
          </p:blipFill>
          <p:spPr bwMode="auto">
            <a:xfrm>
              <a:off x="5300293" y="7995782"/>
              <a:ext cx="2258568" cy="15183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5" name="Rectangle 4"/>
          <p:cNvSpPr/>
          <p:nvPr/>
        </p:nvSpPr>
        <p:spPr>
          <a:xfrm>
            <a:off x="81898" y="76200"/>
            <a:ext cx="7606516" cy="1015663"/>
          </a:xfrm>
          <a:prstGeom prst="rect">
            <a:avLst/>
          </a:prstGeom>
        </p:spPr>
        <p:txBody>
          <a:bodyPr wrap="square">
            <a:spAutoFit/>
          </a:bodyPr>
          <a:lstStyle/>
          <a:p>
            <a:pPr algn="ctr"/>
            <a:r>
              <a:rPr lang="en-US" sz="3200" dirty="0">
                <a:ln>
                  <a:solidFill>
                    <a:schemeClr val="bg2">
                      <a:lumMod val="50000"/>
                    </a:schemeClr>
                  </a:solidFill>
                </a:ln>
                <a:solidFill>
                  <a:schemeClr val="bg2">
                    <a:lumMod val="75000"/>
                  </a:schemeClr>
                </a:solidFill>
                <a:latin typeface="Edwardian Script ITC" panose="030303020407070D0804" pitchFamily="66" charset="0"/>
              </a:rPr>
              <a:t>Deep Water Shared Dock On The Wando River!</a:t>
            </a:r>
          </a:p>
          <a:p>
            <a:pPr algn="ctr"/>
            <a:r>
              <a:rPr lang="en-US" sz="2800" dirty="0">
                <a:solidFill>
                  <a:srgbClr val="FF0000"/>
                </a:solidFill>
                <a:latin typeface="Edwardian Script ITC" panose="030303020407070D0804" pitchFamily="66" charset="0"/>
              </a:rPr>
              <a:t>Just </a:t>
            </a:r>
            <a:r>
              <a:rPr lang="en-US" sz="2800">
                <a:solidFill>
                  <a:srgbClr val="FF0000"/>
                </a:solidFill>
                <a:latin typeface="Edwardian Script ITC" panose="030303020407070D0804" pitchFamily="66" charset="0"/>
              </a:rPr>
              <a:t>Reduced to </a:t>
            </a:r>
            <a:r>
              <a:rPr lang="en-US" sz="2800" dirty="0">
                <a:solidFill>
                  <a:srgbClr val="FF0000"/>
                </a:solidFill>
                <a:latin typeface="Edwardian Script ITC" panose="030303020407070D0804" pitchFamily="66" charset="0"/>
              </a:rPr>
              <a:t>$400,000</a:t>
            </a:r>
          </a:p>
        </p:txBody>
      </p:sp>
      <p:grpSp>
        <p:nvGrpSpPr>
          <p:cNvPr id="8" name="Group 7"/>
          <p:cNvGrpSpPr/>
          <p:nvPr/>
        </p:nvGrpSpPr>
        <p:grpSpPr>
          <a:xfrm>
            <a:off x="217048" y="4477287"/>
            <a:ext cx="7336216" cy="996696"/>
            <a:chOff x="222645" y="4477287"/>
            <a:chExt cx="7336216" cy="996696"/>
          </a:xfrm>
        </p:grpSpPr>
        <p:pic>
          <p:nvPicPr>
            <p:cNvPr id="18"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67805"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7" name="Picture 3"/>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22645"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137698"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7"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052751"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253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2243 N Marsh Drive Rivertowne On The Wando Mount Pleasant, SC 29466 MLS# 17008126 ~ $400,000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47</cp:revision>
  <dcterms:created xsi:type="dcterms:W3CDTF">2006-08-16T00:00:00Z</dcterms:created>
  <dcterms:modified xsi:type="dcterms:W3CDTF">2017-12-09T00:02:10Z</dcterms:modified>
</cp:coreProperties>
</file>