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erriweather" panose="02060503050406030704" pitchFamily="18" charset="0"/>
      <p:regular r:id="rId4"/>
      <p:bold r:id="rId5"/>
      <p:italic r:id="rId6"/>
      <p:boldItalic r:id="rId7"/>
    </p:embeddedFont>
    <p:embeddedFont>
      <p:font typeface="Montserrat" panose="02000505000000020004" pitchFamily="2" charset="0"/>
      <p:regular r:id="rId8"/>
      <p:bold r:id="rId9"/>
      <p:italic r:id="rId10"/>
      <p:boldItalic r:id="rId11"/>
    </p:embeddedFont>
    <p:embeddedFont>
      <p:font typeface="Montserrat SemiBold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FF0000"/>
                </a:solidFill>
              </a:rPr>
              <a:t>DO NOT ALTER LAYOUT. YOUR FILE WILL BE RETURNED OR EDITED IF IT IS RECEIVED ALTERED.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4300" y="182825"/>
            <a:ext cx="7315800" cy="762000"/>
          </a:xfrm>
          <a:prstGeom prst="round1Rect">
            <a:avLst>
              <a:gd name="adj" fmla="val 43081"/>
            </a:avLst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035800" y="4667775"/>
            <a:ext cx="3504300" cy="4917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4300" y="9517975"/>
            <a:ext cx="7315800" cy="2595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4300" y="7646475"/>
            <a:ext cx="7315800" cy="18117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5059975" y="8451175"/>
            <a:ext cx="2480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Helping buyers and sellers with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every aspect of real estate since 1992.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0425" y="7893100"/>
            <a:ext cx="1139199" cy="55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575" y="9128328"/>
            <a:ext cx="462600" cy="37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00" y="8983075"/>
            <a:ext cx="852951" cy="2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4450" y="8815100"/>
            <a:ext cx="546350" cy="4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6775" y="9016350"/>
            <a:ext cx="782574" cy="1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240050" y="9518275"/>
            <a:ext cx="7310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• Mortgage • Insurance • Business Brokerage • Property Management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4035800" y="5181375"/>
            <a:ext cx="3504300" cy="23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$430,000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3 Beds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 Baths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2,062 SqFt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Solid Oak Flooring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Full Front Porch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Large Screened Porch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Fenced Backyard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       Beautiful one story located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        on an exquisite pond lot.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l="5100" r="5109"/>
          <a:stretch/>
        </p:blipFill>
        <p:spPr>
          <a:xfrm>
            <a:off x="230050" y="1123575"/>
            <a:ext cx="4829674" cy="341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l="27009" r="27009"/>
          <a:stretch/>
        </p:blipFill>
        <p:spPr>
          <a:xfrm>
            <a:off x="5184575" y="1123575"/>
            <a:ext cx="2355528" cy="341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5">
            <a:alphaModFix/>
          </a:blip>
          <a:srcRect l="7705" r="7705"/>
          <a:stretch/>
        </p:blipFill>
        <p:spPr>
          <a:xfrm>
            <a:off x="230050" y="4665800"/>
            <a:ext cx="3686423" cy="290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6"/>
          <a:srcRect/>
          <a:stretch/>
        </p:blipFill>
        <p:spPr>
          <a:xfrm>
            <a:off x="598438" y="7846125"/>
            <a:ext cx="1054676" cy="146482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" name="Google Shape;33;p4"/>
          <p:cNvSpPr txBox="1"/>
          <p:nvPr/>
        </p:nvSpPr>
        <p:spPr>
          <a:xfrm>
            <a:off x="230050" y="187350"/>
            <a:ext cx="73101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2243 Sandy Point Lane</a:t>
            </a:r>
            <a:endParaRPr sz="3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4035800" y="4668500"/>
            <a:ext cx="35043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Rivertowne on the Wando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Mt. Pleasant, SC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1846075" y="8143475"/>
            <a:ext cx="3213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Jennifer Nipper-Crockett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843-478-1800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Jen@AgentOwned.com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SemiBold</vt:lpstr>
      <vt:lpstr>Montserrat</vt:lpstr>
      <vt:lpstr>Merriweather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1</cp:revision>
  <dcterms:modified xsi:type="dcterms:W3CDTF">2019-12-05T18:56:33Z</dcterms:modified>
</cp:coreProperties>
</file>