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8229600" cy="100584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E326A"/>
    <a:srgbClr val="FF7575"/>
    <a:srgbClr val="F582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4" d="100"/>
          <a:sy n="54" d="100"/>
        </p:scale>
        <p:origin x="2438" y="41"/>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17220" y="1646133"/>
            <a:ext cx="6995160" cy="3501813"/>
          </a:xfrm>
        </p:spPr>
        <p:txBody>
          <a:bodyPr anchor="b"/>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700" y="5282989"/>
            <a:ext cx="6172200" cy="2428451"/>
          </a:xfrm>
        </p:spPr>
        <p:txBody>
          <a:bodyPr/>
          <a:lstStyle>
            <a:lvl1pPr marL="0" indent="0" algn="ctr">
              <a:buNone/>
              <a:defRPr sz="2160"/>
            </a:lvl1pPr>
            <a:lvl2pPr marL="411480" indent="0" algn="ctr">
              <a:buNone/>
              <a:defRPr sz="1800"/>
            </a:lvl2pPr>
            <a:lvl3pPr marL="822960" indent="0" algn="ctr">
              <a:buNone/>
              <a:defRPr sz="1620"/>
            </a:lvl3pPr>
            <a:lvl4pPr marL="1234440" indent="0" algn="ctr">
              <a:buNone/>
              <a:defRPr sz="1440"/>
            </a:lvl4pPr>
            <a:lvl5pPr marL="1645920" indent="0" algn="ctr">
              <a:buNone/>
              <a:defRPr sz="1440"/>
            </a:lvl5pPr>
            <a:lvl6pPr marL="2057400" indent="0" algn="ctr">
              <a:buNone/>
              <a:defRPr sz="1440"/>
            </a:lvl6pPr>
            <a:lvl7pPr marL="2468880" indent="0" algn="ctr">
              <a:buNone/>
              <a:defRPr sz="1440"/>
            </a:lvl7pPr>
            <a:lvl8pPr marL="2880360" indent="0" algn="ctr">
              <a:buNone/>
              <a:defRPr sz="1440"/>
            </a:lvl8pPr>
            <a:lvl9pPr marL="3291840" indent="0" algn="ctr">
              <a:buNone/>
              <a:defRPr sz="144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244567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169292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889308" y="535517"/>
            <a:ext cx="177450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65785" y="535517"/>
            <a:ext cx="522065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996633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72EAF3-99EF-42A4-8450-453F282A5E58}"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8162933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61499" y="2507618"/>
            <a:ext cx="7098030" cy="4184014"/>
          </a:xfrm>
        </p:spPr>
        <p:txBody>
          <a:bodyPr anchor="b"/>
          <a:lstStyle>
            <a:lvl1pPr>
              <a:defRPr sz="5400"/>
            </a:lvl1pPr>
          </a:lstStyle>
          <a:p>
            <a:r>
              <a:rPr lang="en-US"/>
              <a:t>Click to edit Master title style</a:t>
            </a:r>
            <a:endParaRPr lang="en-US" dirty="0"/>
          </a:p>
        </p:txBody>
      </p:sp>
      <p:sp>
        <p:nvSpPr>
          <p:cNvPr id="3" name="Text Placeholder 2"/>
          <p:cNvSpPr>
            <a:spLocks noGrp="1"/>
          </p:cNvSpPr>
          <p:nvPr>
            <p:ph type="body" idx="1"/>
          </p:nvPr>
        </p:nvSpPr>
        <p:spPr>
          <a:xfrm>
            <a:off x="561499" y="6731215"/>
            <a:ext cx="7098030" cy="2200274"/>
          </a:xfrm>
        </p:spPr>
        <p:txBody>
          <a:bodyPr/>
          <a:lstStyle>
            <a:lvl1pPr marL="0" indent="0">
              <a:buNone/>
              <a:defRPr sz="2160">
                <a:solidFill>
                  <a:schemeClr val="tx1"/>
                </a:solidFill>
              </a:defRPr>
            </a:lvl1pPr>
            <a:lvl2pPr marL="411480" indent="0">
              <a:buNone/>
              <a:defRPr sz="1800">
                <a:solidFill>
                  <a:schemeClr val="tx1">
                    <a:tint val="75000"/>
                  </a:schemeClr>
                </a:solidFill>
              </a:defRPr>
            </a:lvl2pPr>
            <a:lvl3pPr marL="822960" indent="0">
              <a:buNone/>
              <a:defRPr sz="1620">
                <a:solidFill>
                  <a:schemeClr val="tx1">
                    <a:tint val="75000"/>
                  </a:schemeClr>
                </a:solidFill>
              </a:defRPr>
            </a:lvl3pPr>
            <a:lvl4pPr marL="1234440" indent="0">
              <a:buNone/>
              <a:defRPr sz="1440">
                <a:solidFill>
                  <a:schemeClr val="tx1">
                    <a:tint val="75000"/>
                  </a:schemeClr>
                </a:solidFill>
              </a:defRPr>
            </a:lvl4pPr>
            <a:lvl5pPr marL="1645920" indent="0">
              <a:buNone/>
              <a:defRPr sz="1440">
                <a:solidFill>
                  <a:schemeClr val="tx1">
                    <a:tint val="75000"/>
                  </a:schemeClr>
                </a:solidFill>
              </a:defRPr>
            </a:lvl5pPr>
            <a:lvl6pPr marL="2057400" indent="0">
              <a:buNone/>
              <a:defRPr sz="1440">
                <a:solidFill>
                  <a:schemeClr val="tx1">
                    <a:tint val="75000"/>
                  </a:schemeClr>
                </a:solidFill>
              </a:defRPr>
            </a:lvl6pPr>
            <a:lvl7pPr marL="2468880" indent="0">
              <a:buNone/>
              <a:defRPr sz="1440">
                <a:solidFill>
                  <a:schemeClr val="tx1">
                    <a:tint val="75000"/>
                  </a:schemeClr>
                </a:solidFill>
              </a:defRPr>
            </a:lvl7pPr>
            <a:lvl8pPr marL="2880360" indent="0">
              <a:buNone/>
              <a:defRPr sz="1440">
                <a:solidFill>
                  <a:schemeClr val="tx1">
                    <a:tint val="75000"/>
                  </a:schemeClr>
                </a:solidFill>
              </a:defRPr>
            </a:lvl8pPr>
            <a:lvl9pPr marL="3291840" indent="0">
              <a:buNone/>
              <a:defRPr sz="144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72EAF3-99EF-42A4-8450-453F282A5E58}" type="datetimeFigureOut">
              <a:rPr lang="en-US" smtClean="0"/>
              <a:t>10/31/2022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20865004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6578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166235" y="2677584"/>
            <a:ext cx="349758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772EAF3-99EF-42A4-8450-453F282A5E58}"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71871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66857" y="535519"/>
            <a:ext cx="709803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66858" y="2465706"/>
            <a:ext cx="3481506"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4" name="Content Placeholder 3"/>
          <p:cNvSpPr>
            <a:spLocks noGrp="1"/>
          </p:cNvSpPr>
          <p:nvPr>
            <p:ph sz="half" idx="2"/>
          </p:nvPr>
        </p:nvSpPr>
        <p:spPr>
          <a:xfrm>
            <a:off x="566858" y="3674110"/>
            <a:ext cx="3481506"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166235" y="2465706"/>
            <a:ext cx="3498652" cy="1208404"/>
          </a:xfrm>
        </p:spPr>
        <p:txBody>
          <a:bodyPr anchor="b"/>
          <a:lstStyle>
            <a:lvl1pPr marL="0" indent="0">
              <a:buNone/>
              <a:defRPr sz="2160" b="1"/>
            </a:lvl1pPr>
            <a:lvl2pPr marL="411480" indent="0">
              <a:buNone/>
              <a:defRPr sz="1800" b="1"/>
            </a:lvl2pPr>
            <a:lvl3pPr marL="822960" indent="0">
              <a:buNone/>
              <a:defRPr sz="1620" b="1"/>
            </a:lvl3pPr>
            <a:lvl4pPr marL="1234440" indent="0">
              <a:buNone/>
              <a:defRPr sz="1440" b="1"/>
            </a:lvl4pPr>
            <a:lvl5pPr marL="1645920" indent="0">
              <a:buNone/>
              <a:defRPr sz="1440" b="1"/>
            </a:lvl5pPr>
            <a:lvl6pPr marL="2057400" indent="0">
              <a:buNone/>
              <a:defRPr sz="1440" b="1"/>
            </a:lvl6pPr>
            <a:lvl7pPr marL="2468880" indent="0">
              <a:buNone/>
              <a:defRPr sz="1440" b="1"/>
            </a:lvl7pPr>
            <a:lvl8pPr marL="2880360" indent="0">
              <a:buNone/>
              <a:defRPr sz="1440" b="1"/>
            </a:lvl8pPr>
            <a:lvl9pPr marL="3291840" indent="0">
              <a:buNone/>
              <a:defRPr sz="1440" b="1"/>
            </a:lvl9pPr>
          </a:lstStyle>
          <a:p>
            <a:pPr lvl="0"/>
            <a:r>
              <a:rPr lang="en-US"/>
              <a:t>Click to edit Master text styles</a:t>
            </a:r>
          </a:p>
        </p:txBody>
      </p:sp>
      <p:sp>
        <p:nvSpPr>
          <p:cNvPr id="6" name="Content Placeholder 5"/>
          <p:cNvSpPr>
            <a:spLocks noGrp="1"/>
          </p:cNvSpPr>
          <p:nvPr>
            <p:ph sz="quarter" idx="4"/>
          </p:nvPr>
        </p:nvSpPr>
        <p:spPr>
          <a:xfrm>
            <a:off x="4166235" y="3674110"/>
            <a:ext cx="349865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772EAF3-99EF-42A4-8450-453F282A5E58}" type="datetimeFigureOut">
              <a:rPr lang="en-US" smtClean="0"/>
              <a:t>10/31/2022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1972687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772EAF3-99EF-42A4-8450-453F282A5E58}" type="datetimeFigureOut">
              <a:rPr lang="en-US" smtClean="0"/>
              <a:t>10/31/2022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43548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72EAF3-99EF-42A4-8450-453F282A5E58}" type="datetimeFigureOut">
              <a:rPr lang="en-US" smtClean="0"/>
              <a:t>10/31/2022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124892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Content Placeholder 2"/>
          <p:cNvSpPr>
            <a:spLocks noGrp="1"/>
          </p:cNvSpPr>
          <p:nvPr>
            <p:ph idx="1"/>
          </p:nvPr>
        </p:nvSpPr>
        <p:spPr>
          <a:xfrm>
            <a:off x="3498652" y="1448226"/>
            <a:ext cx="4166235" cy="7147983"/>
          </a:xfrm>
        </p:spPr>
        <p:txBody>
          <a:bodyPr/>
          <a:lstStyle>
            <a:lvl1pPr>
              <a:defRPr sz="2880"/>
            </a:lvl1pPr>
            <a:lvl2pPr>
              <a:defRPr sz="2520"/>
            </a:lvl2pPr>
            <a:lvl3pPr>
              <a:defRPr sz="216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243063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66857" y="670560"/>
            <a:ext cx="2654260" cy="2346960"/>
          </a:xfrm>
        </p:spPr>
        <p:txBody>
          <a:bodyPr anchor="b"/>
          <a:lstStyle>
            <a:lvl1pPr>
              <a:defRPr sz="2880"/>
            </a:lvl1pPr>
          </a:lstStyle>
          <a:p>
            <a:r>
              <a:rPr lang="en-US"/>
              <a:t>Click to edit Master title style</a:t>
            </a:r>
            <a:endParaRPr lang="en-US" dirty="0"/>
          </a:p>
        </p:txBody>
      </p:sp>
      <p:sp>
        <p:nvSpPr>
          <p:cNvPr id="3" name="Picture Placeholder 2"/>
          <p:cNvSpPr>
            <a:spLocks noGrp="1" noChangeAspect="1"/>
          </p:cNvSpPr>
          <p:nvPr>
            <p:ph type="pic" idx="1"/>
          </p:nvPr>
        </p:nvSpPr>
        <p:spPr>
          <a:xfrm>
            <a:off x="3498652" y="1448226"/>
            <a:ext cx="4166235" cy="7147983"/>
          </a:xfrm>
        </p:spPr>
        <p:txBody>
          <a:bodyPr anchor="t"/>
          <a:lstStyle>
            <a:lvl1pPr marL="0" indent="0">
              <a:buNone/>
              <a:defRPr sz="2880"/>
            </a:lvl1pPr>
            <a:lvl2pPr marL="411480" indent="0">
              <a:buNone/>
              <a:defRPr sz="2520"/>
            </a:lvl2pPr>
            <a:lvl3pPr marL="822960" indent="0">
              <a:buNone/>
              <a:defRPr sz="2160"/>
            </a:lvl3pPr>
            <a:lvl4pPr marL="1234440" indent="0">
              <a:buNone/>
              <a:defRPr sz="1800"/>
            </a:lvl4pPr>
            <a:lvl5pPr marL="1645920" indent="0">
              <a:buNone/>
              <a:defRPr sz="1800"/>
            </a:lvl5pPr>
            <a:lvl6pPr marL="2057400" indent="0">
              <a:buNone/>
              <a:defRPr sz="1800"/>
            </a:lvl6pPr>
            <a:lvl7pPr marL="2468880" indent="0">
              <a:buNone/>
              <a:defRPr sz="1800"/>
            </a:lvl7pPr>
            <a:lvl8pPr marL="2880360" indent="0">
              <a:buNone/>
              <a:defRPr sz="1800"/>
            </a:lvl8pPr>
            <a:lvl9pPr marL="3291840" indent="0">
              <a:buNone/>
              <a:defRPr sz="1800"/>
            </a:lvl9pPr>
          </a:lstStyle>
          <a:p>
            <a:r>
              <a:rPr lang="en-US"/>
              <a:t>Click icon to add picture</a:t>
            </a:r>
            <a:endParaRPr lang="en-US" dirty="0"/>
          </a:p>
        </p:txBody>
      </p:sp>
      <p:sp>
        <p:nvSpPr>
          <p:cNvPr id="4" name="Text Placeholder 3"/>
          <p:cNvSpPr>
            <a:spLocks noGrp="1"/>
          </p:cNvSpPr>
          <p:nvPr>
            <p:ph type="body" sz="half" idx="2"/>
          </p:nvPr>
        </p:nvSpPr>
        <p:spPr>
          <a:xfrm>
            <a:off x="566857" y="3017520"/>
            <a:ext cx="2654260" cy="5590329"/>
          </a:xfrm>
        </p:spPr>
        <p:txBody>
          <a:bodyPr/>
          <a:lstStyle>
            <a:lvl1pPr marL="0" indent="0">
              <a:buNone/>
              <a:defRPr sz="1440"/>
            </a:lvl1pPr>
            <a:lvl2pPr marL="411480" indent="0">
              <a:buNone/>
              <a:defRPr sz="1260"/>
            </a:lvl2pPr>
            <a:lvl3pPr marL="822960" indent="0">
              <a:buNone/>
              <a:defRPr sz="1080"/>
            </a:lvl3pPr>
            <a:lvl4pPr marL="1234440" indent="0">
              <a:buNone/>
              <a:defRPr sz="900"/>
            </a:lvl4pPr>
            <a:lvl5pPr marL="1645920" indent="0">
              <a:buNone/>
              <a:defRPr sz="900"/>
            </a:lvl5pPr>
            <a:lvl6pPr marL="2057400" indent="0">
              <a:buNone/>
              <a:defRPr sz="900"/>
            </a:lvl6pPr>
            <a:lvl7pPr marL="2468880" indent="0">
              <a:buNone/>
              <a:defRPr sz="900"/>
            </a:lvl7pPr>
            <a:lvl8pPr marL="2880360" indent="0">
              <a:buNone/>
              <a:defRPr sz="900"/>
            </a:lvl8pPr>
            <a:lvl9pPr marL="329184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72EAF3-99EF-42A4-8450-453F282A5E58}" type="datetimeFigureOut">
              <a:rPr lang="en-US" smtClean="0"/>
              <a:t>10/31/2022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6B93059-4BF8-41ED-A843-93DA5E7BB042}" type="slidenum">
              <a:rPr lang="en-US" smtClean="0"/>
              <a:t>‹#›</a:t>
            </a:fld>
            <a:endParaRPr lang="en-US"/>
          </a:p>
        </p:txBody>
      </p:sp>
    </p:spTree>
    <p:extLst>
      <p:ext uri="{BB962C8B-B14F-4D97-AF65-F5344CB8AC3E}">
        <p14:creationId xmlns:p14="http://schemas.microsoft.com/office/powerpoint/2010/main" val="33490722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65785" y="535519"/>
            <a:ext cx="709803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65785" y="2677584"/>
            <a:ext cx="709803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5785" y="9322649"/>
            <a:ext cx="1851660" cy="535517"/>
          </a:xfrm>
          <a:prstGeom prst="rect">
            <a:avLst/>
          </a:prstGeom>
        </p:spPr>
        <p:txBody>
          <a:bodyPr vert="horz" lIns="91440" tIns="45720" rIns="91440" bIns="45720" rtlCol="0" anchor="ctr"/>
          <a:lstStyle>
            <a:lvl1pPr algn="l">
              <a:defRPr sz="1080">
                <a:solidFill>
                  <a:schemeClr val="tx1">
                    <a:tint val="75000"/>
                  </a:schemeClr>
                </a:solidFill>
              </a:defRPr>
            </a:lvl1pPr>
          </a:lstStyle>
          <a:p>
            <a:fld id="{7772EAF3-99EF-42A4-8450-453F282A5E58}" type="datetimeFigureOut">
              <a:rPr lang="en-US" smtClean="0"/>
              <a:t>10/31/2022</a:t>
            </a:fld>
            <a:endParaRPr lang="en-US"/>
          </a:p>
        </p:txBody>
      </p:sp>
      <p:sp>
        <p:nvSpPr>
          <p:cNvPr id="5" name="Footer Placeholder 4"/>
          <p:cNvSpPr>
            <a:spLocks noGrp="1"/>
          </p:cNvSpPr>
          <p:nvPr>
            <p:ph type="ftr" sz="quarter" idx="3"/>
          </p:nvPr>
        </p:nvSpPr>
        <p:spPr>
          <a:xfrm>
            <a:off x="2726055" y="9322649"/>
            <a:ext cx="2777490" cy="535517"/>
          </a:xfrm>
          <a:prstGeom prst="rect">
            <a:avLst/>
          </a:prstGeom>
        </p:spPr>
        <p:txBody>
          <a:bodyPr vert="horz" lIns="91440" tIns="45720" rIns="91440" bIns="45720" rtlCol="0" anchor="ctr"/>
          <a:lstStyle>
            <a:lvl1pPr algn="ctr">
              <a:defRPr sz="108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812155" y="9322649"/>
            <a:ext cx="1851660" cy="535517"/>
          </a:xfrm>
          <a:prstGeom prst="rect">
            <a:avLst/>
          </a:prstGeom>
        </p:spPr>
        <p:txBody>
          <a:bodyPr vert="horz" lIns="91440" tIns="45720" rIns="91440" bIns="45720" rtlCol="0" anchor="ctr"/>
          <a:lstStyle>
            <a:lvl1pPr algn="r">
              <a:defRPr sz="1080">
                <a:solidFill>
                  <a:schemeClr val="tx1">
                    <a:tint val="75000"/>
                  </a:schemeClr>
                </a:solidFill>
              </a:defRPr>
            </a:lvl1pPr>
          </a:lstStyle>
          <a:p>
            <a:fld id="{D6B93059-4BF8-41ED-A843-93DA5E7BB042}" type="slidenum">
              <a:rPr lang="en-US" smtClean="0"/>
              <a:t>‹#›</a:t>
            </a:fld>
            <a:endParaRPr lang="en-US"/>
          </a:p>
        </p:txBody>
      </p:sp>
    </p:spTree>
    <p:extLst>
      <p:ext uri="{BB962C8B-B14F-4D97-AF65-F5344CB8AC3E}">
        <p14:creationId xmlns:p14="http://schemas.microsoft.com/office/powerpoint/2010/main" val="858533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822960" rtl="0" eaLnBrk="1" latinLnBrk="0" hangingPunct="1">
        <a:lnSpc>
          <a:spcPct val="90000"/>
        </a:lnSpc>
        <a:spcBef>
          <a:spcPct val="0"/>
        </a:spcBef>
        <a:buNone/>
        <a:defRPr sz="3960" kern="1200">
          <a:solidFill>
            <a:schemeClr val="tx1"/>
          </a:solidFill>
          <a:latin typeface="+mj-lt"/>
          <a:ea typeface="+mj-ea"/>
          <a:cs typeface="+mj-cs"/>
        </a:defRPr>
      </a:lvl1pPr>
    </p:titleStyle>
    <p:bodyStyle>
      <a:lvl1pPr marL="205740" indent="-205740" algn="l" defTabSz="822960" rtl="0" eaLnBrk="1" latinLnBrk="0" hangingPunct="1">
        <a:lnSpc>
          <a:spcPct val="90000"/>
        </a:lnSpc>
        <a:spcBef>
          <a:spcPts val="900"/>
        </a:spcBef>
        <a:buFont typeface="Arial" panose="020B0604020202020204" pitchFamily="34" charset="0"/>
        <a:buChar char="•"/>
        <a:defRPr sz="2520" kern="1200">
          <a:solidFill>
            <a:schemeClr val="tx1"/>
          </a:solidFill>
          <a:latin typeface="+mn-lt"/>
          <a:ea typeface="+mn-ea"/>
          <a:cs typeface="+mn-cs"/>
        </a:defRPr>
      </a:lvl1pPr>
      <a:lvl2pPr marL="617220" indent="-205740" algn="l" defTabSz="822960" rtl="0" eaLnBrk="1" latinLnBrk="0" hangingPunct="1">
        <a:lnSpc>
          <a:spcPct val="90000"/>
        </a:lnSpc>
        <a:spcBef>
          <a:spcPts val="450"/>
        </a:spcBef>
        <a:buFont typeface="Arial" panose="020B0604020202020204" pitchFamily="34" charset="0"/>
        <a:buChar char="•"/>
        <a:defRPr sz="2160" kern="1200">
          <a:solidFill>
            <a:schemeClr val="tx1"/>
          </a:solidFill>
          <a:latin typeface="+mn-lt"/>
          <a:ea typeface="+mn-ea"/>
          <a:cs typeface="+mn-cs"/>
        </a:defRPr>
      </a:lvl2pPr>
      <a:lvl3pPr marL="1028700" indent="-205740" algn="l" defTabSz="822960" rtl="0" eaLnBrk="1" latinLnBrk="0" hangingPunct="1">
        <a:lnSpc>
          <a:spcPct val="90000"/>
        </a:lnSpc>
        <a:spcBef>
          <a:spcPts val="450"/>
        </a:spcBef>
        <a:buFont typeface="Arial" panose="020B0604020202020204" pitchFamily="34" charset="0"/>
        <a:buChar char="•"/>
        <a:defRPr sz="1800" kern="1200">
          <a:solidFill>
            <a:schemeClr val="tx1"/>
          </a:solidFill>
          <a:latin typeface="+mn-lt"/>
          <a:ea typeface="+mn-ea"/>
          <a:cs typeface="+mn-cs"/>
        </a:defRPr>
      </a:lvl3pPr>
      <a:lvl4pPr marL="14401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4pPr>
      <a:lvl5pPr marL="185166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5pPr>
      <a:lvl6pPr marL="226314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6pPr>
      <a:lvl7pPr marL="267462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7pPr>
      <a:lvl8pPr marL="308610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8pPr>
      <a:lvl9pPr marL="3497580" indent="-205740" algn="l" defTabSz="822960" rtl="0" eaLnBrk="1" latinLnBrk="0" hangingPunct="1">
        <a:lnSpc>
          <a:spcPct val="90000"/>
        </a:lnSpc>
        <a:spcBef>
          <a:spcPts val="450"/>
        </a:spcBef>
        <a:buFont typeface="Arial" panose="020B0604020202020204" pitchFamily="34" charset="0"/>
        <a:buChar char="•"/>
        <a:defRPr sz="1620" kern="1200">
          <a:solidFill>
            <a:schemeClr val="tx1"/>
          </a:solidFill>
          <a:latin typeface="+mn-lt"/>
          <a:ea typeface="+mn-ea"/>
          <a:cs typeface="+mn-cs"/>
        </a:defRPr>
      </a:lvl9pPr>
    </p:bodyStyle>
    <p:otherStyle>
      <a:defPPr>
        <a:defRPr lang="en-US"/>
      </a:defPPr>
      <a:lvl1pPr marL="0" algn="l" defTabSz="822960" rtl="0" eaLnBrk="1" latinLnBrk="0" hangingPunct="1">
        <a:defRPr sz="1620" kern="1200">
          <a:solidFill>
            <a:schemeClr val="tx1"/>
          </a:solidFill>
          <a:latin typeface="+mn-lt"/>
          <a:ea typeface="+mn-ea"/>
          <a:cs typeface="+mn-cs"/>
        </a:defRPr>
      </a:lvl1pPr>
      <a:lvl2pPr marL="411480" algn="l" defTabSz="822960" rtl="0" eaLnBrk="1" latinLnBrk="0" hangingPunct="1">
        <a:defRPr sz="1620" kern="1200">
          <a:solidFill>
            <a:schemeClr val="tx1"/>
          </a:solidFill>
          <a:latin typeface="+mn-lt"/>
          <a:ea typeface="+mn-ea"/>
          <a:cs typeface="+mn-cs"/>
        </a:defRPr>
      </a:lvl2pPr>
      <a:lvl3pPr marL="822960" algn="l" defTabSz="822960" rtl="0" eaLnBrk="1" latinLnBrk="0" hangingPunct="1">
        <a:defRPr sz="1620" kern="1200">
          <a:solidFill>
            <a:schemeClr val="tx1"/>
          </a:solidFill>
          <a:latin typeface="+mn-lt"/>
          <a:ea typeface="+mn-ea"/>
          <a:cs typeface="+mn-cs"/>
        </a:defRPr>
      </a:lvl3pPr>
      <a:lvl4pPr marL="1234440" algn="l" defTabSz="822960" rtl="0" eaLnBrk="1" latinLnBrk="0" hangingPunct="1">
        <a:defRPr sz="1620" kern="1200">
          <a:solidFill>
            <a:schemeClr val="tx1"/>
          </a:solidFill>
          <a:latin typeface="+mn-lt"/>
          <a:ea typeface="+mn-ea"/>
          <a:cs typeface="+mn-cs"/>
        </a:defRPr>
      </a:lvl4pPr>
      <a:lvl5pPr marL="1645920" algn="l" defTabSz="822960" rtl="0" eaLnBrk="1" latinLnBrk="0" hangingPunct="1">
        <a:defRPr sz="1620" kern="1200">
          <a:solidFill>
            <a:schemeClr val="tx1"/>
          </a:solidFill>
          <a:latin typeface="+mn-lt"/>
          <a:ea typeface="+mn-ea"/>
          <a:cs typeface="+mn-cs"/>
        </a:defRPr>
      </a:lvl5pPr>
      <a:lvl6pPr marL="2057400" algn="l" defTabSz="822960" rtl="0" eaLnBrk="1" latinLnBrk="0" hangingPunct="1">
        <a:defRPr sz="1620" kern="1200">
          <a:solidFill>
            <a:schemeClr val="tx1"/>
          </a:solidFill>
          <a:latin typeface="+mn-lt"/>
          <a:ea typeface="+mn-ea"/>
          <a:cs typeface="+mn-cs"/>
        </a:defRPr>
      </a:lvl6pPr>
      <a:lvl7pPr marL="2468880" algn="l" defTabSz="822960" rtl="0" eaLnBrk="1" latinLnBrk="0" hangingPunct="1">
        <a:defRPr sz="1620" kern="1200">
          <a:solidFill>
            <a:schemeClr val="tx1"/>
          </a:solidFill>
          <a:latin typeface="+mn-lt"/>
          <a:ea typeface="+mn-ea"/>
          <a:cs typeface="+mn-cs"/>
        </a:defRPr>
      </a:lvl7pPr>
      <a:lvl8pPr marL="2880360" algn="l" defTabSz="822960" rtl="0" eaLnBrk="1" latinLnBrk="0" hangingPunct="1">
        <a:defRPr sz="1620" kern="1200">
          <a:solidFill>
            <a:schemeClr val="tx1"/>
          </a:solidFill>
          <a:latin typeface="+mn-lt"/>
          <a:ea typeface="+mn-ea"/>
          <a:cs typeface="+mn-cs"/>
        </a:defRPr>
      </a:lvl8pPr>
      <a:lvl9pPr marL="3291840" algn="l" defTabSz="822960" rtl="0" eaLnBrk="1" latinLnBrk="0" hangingPunct="1">
        <a:defRPr sz="162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hyperlink" Target="https://drive.google.com/file/d/1ojxoKI2uZGDt2QwI0Ml9QsuqPfEM_1gP/view?usp=share_link" TargetMode="External"/><Relationship Id="rId7" Type="http://schemas.openxmlformats.org/officeDocument/2006/relationships/image" Target="../media/image4.jpeg"/><Relationship Id="rId12" Type="http://schemas.openxmlformats.org/officeDocument/2006/relationships/image" Target="../media/image9.jpeg"/><Relationship Id="rId2" Type="http://schemas.openxmlformats.org/officeDocument/2006/relationships/hyperlink" Target="https://virtualrealtyllc.gofullframe.com/bt/2243_Andover_Way.html" TargetMode="External"/><Relationship Id="rId1" Type="http://schemas.openxmlformats.org/officeDocument/2006/relationships/slideLayout" Target="../slideLayouts/slideLayout1.xml"/><Relationship Id="rId6" Type="http://schemas.openxmlformats.org/officeDocument/2006/relationships/image" Target="../media/image3.jpeg"/><Relationship Id="rId11" Type="http://schemas.openxmlformats.org/officeDocument/2006/relationships/image" Target="../media/image8.jpeg"/><Relationship Id="rId5" Type="http://schemas.openxmlformats.org/officeDocument/2006/relationships/image" Target="../media/image2.png"/><Relationship Id="rId10" Type="http://schemas.openxmlformats.org/officeDocument/2006/relationships/image" Target="../media/image7.jpeg"/><Relationship Id="rId4" Type="http://schemas.openxmlformats.org/officeDocument/2006/relationships/image" Target="../media/image1.png"/><Relationship Id="rId9"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1582"/>
            <a:ext cx="8229600" cy="841857"/>
          </a:xfrm>
        </p:spPr>
        <p:txBody>
          <a:bodyPr anchor="ctr">
            <a:noAutofit/>
          </a:bodyPr>
          <a:lstStyle/>
          <a:p>
            <a:r>
              <a:rPr lang="en-US" sz="2800" b="1" dirty="0">
                <a:solidFill>
                  <a:srgbClr val="1E326A"/>
                </a:solidFill>
                <a:latin typeface="Franklin Gothic ATF" panose="020B0503060602040204" pitchFamily="34" charset="0"/>
              </a:rPr>
              <a:t>The WHOLE PACKAGE!</a:t>
            </a:r>
            <a:br>
              <a:rPr lang="en-US" sz="2800" b="1" dirty="0">
                <a:solidFill>
                  <a:srgbClr val="1E326A"/>
                </a:solidFill>
                <a:latin typeface="Franklin Gothic ATF" panose="020B0503060602040204" pitchFamily="34" charset="0"/>
              </a:rPr>
            </a:br>
            <a:r>
              <a:rPr lang="en-US" sz="2000" i="1" dirty="0">
                <a:solidFill>
                  <a:srgbClr val="1E326A"/>
                </a:solidFill>
                <a:latin typeface="Franklin Gothic ATF" panose="020B0503060602040204" pitchFamily="34" charset="0"/>
              </a:rPr>
              <a:t>That is what you have found at 2243 Andover Way.</a:t>
            </a:r>
            <a:endParaRPr lang="en-US" sz="2800" i="1" dirty="0">
              <a:solidFill>
                <a:srgbClr val="FF0000"/>
              </a:solidFill>
              <a:latin typeface="Franklin Gothic ATF" panose="020B0503060602040204" pitchFamily="34" charset="0"/>
            </a:endParaRPr>
          </a:p>
        </p:txBody>
      </p:sp>
      <p:sp>
        <p:nvSpPr>
          <p:cNvPr id="3" name="Subtitle 2"/>
          <p:cNvSpPr>
            <a:spLocks noGrp="1"/>
          </p:cNvSpPr>
          <p:nvPr>
            <p:ph type="subTitle" idx="1"/>
          </p:nvPr>
        </p:nvSpPr>
        <p:spPr>
          <a:xfrm>
            <a:off x="282295" y="4715082"/>
            <a:ext cx="7656868" cy="4220566"/>
          </a:xfrm>
        </p:spPr>
        <p:txBody>
          <a:bodyPr anchor="ctr">
            <a:noAutofit/>
          </a:bodyPr>
          <a:lstStyle/>
          <a:p>
            <a:r>
              <a:rPr lang="en-US" sz="1200" dirty="0">
                <a:solidFill>
                  <a:srgbClr val="1E326A"/>
                </a:solidFill>
                <a:latin typeface="Franklin Gothic ATF" panose="020B0503060602040204" pitchFamily="34" charset="0"/>
              </a:rPr>
              <a:t>It has been hard to find a beautiful home- one with an open concept, versatile floor plan on a corner lot with pond views. A home in a sought after neighborhood with phenomenal amenities including 2 pools, tennis courts, a playground, volleyball court, and MILES of walking and jogging trails. A house in a community with schools, shopping, restaurants, a fitness center, park and recreation campus, and various professional businesses of all types. A desirable location, being a short drive to the beaches at Isle of Palms and Sullivans Island, in the midst of the shopping, restaurants and conveniences Mt. Pleasant is known for, and a straight shot into Historic Downtown Charleston. Well now you have found it! When you arrive you will be impressed with the home's curb appeal and the welcoming front porch. Step inside and prepare to be wowed at the soaring ceilings, arched doorways, and light filled spaces throughout the home. This floor plan is a WINNER! With the owner's suite on the main level, the split floor plan offers two additional first floor bedrooms on the opposite side of the home. The renovated kitchen with beautiful granite, tile backsplash and an island, opens up to a large family room with two walls of windows - the bright, sunny heart of the home that you will love! Additionally there is a formal living room and dining room, each with the ability to be used as a home office, play room, or any other creative use of space to suit your lifestyle needs. The two guest bedrooms share a bath (all on the main level). Upstairs find another (4th) large bedroom (FROG) with closet. Take notice of the hardwood flooring throughout the main level, with tile floors in the baths. The large screened porch looks out over the generous sized back yard, and this house being on the corner, affords an extra yard space beside the home-truly one of the MOST DESIRABLE LOTS you can find in the coveted Arlington subsection of Park West. This home has been lovingly maintained by its current owners, and it is now ready for you to make it your own! A phenomenal home in an ideal community - what more could you ask for?</a:t>
            </a:r>
          </a:p>
          <a:p>
            <a:r>
              <a:rPr lang="en-US" sz="1200" b="1" dirty="0">
                <a:solidFill>
                  <a:schemeClr val="bg2">
                    <a:lumMod val="25000"/>
                  </a:schemeClr>
                </a:solidFill>
                <a:latin typeface="Franklin Gothic ATF" panose="020B0503060602040204" pitchFamily="34" charset="0"/>
                <a:hlinkClick r:id="rId2"/>
              </a:rPr>
              <a:t>Property Website</a:t>
            </a:r>
            <a:r>
              <a:rPr lang="en-US" sz="1200" b="1" dirty="0">
                <a:solidFill>
                  <a:schemeClr val="bg2">
                    <a:lumMod val="25000"/>
                  </a:schemeClr>
                </a:solidFill>
                <a:latin typeface="Franklin Gothic ATF" panose="020B0503060602040204" pitchFamily="34" charset="0"/>
              </a:rPr>
              <a:t> | </a:t>
            </a:r>
            <a:r>
              <a:rPr lang="en-US" sz="1200" b="1" dirty="0">
                <a:solidFill>
                  <a:schemeClr val="bg2">
                    <a:lumMod val="25000"/>
                  </a:schemeClr>
                </a:solidFill>
                <a:latin typeface="Franklin Gothic ATF" panose="020B0503060602040204" pitchFamily="34" charset="0"/>
                <a:hlinkClick r:id="rId3"/>
              </a:rPr>
              <a:t>Video Tour</a:t>
            </a:r>
            <a:endParaRPr lang="en-US" sz="1200" b="1" dirty="0">
              <a:solidFill>
                <a:schemeClr val="bg2">
                  <a:lumMod val="25000"/>
                </a:schemeClr>
              </a:solidFill>
              <a:latin typeface="Franklin Gothic ATF" panose="020B0503060602040204" pitchFamily="34" charset="0"/>
            </a:endParaRPr>
          </a:p>
        </p:txBody>
      </p:sp>
      <p:sp>
        <p:nvSpPr>
          <p:cNvPr id="15" name="Rectangle 14"/>
          <p:cNvSpPr/>
          <p:nvPr/>
        </p:nvSpPr>
        <p:spPr>
          <a:xfrm>
            <a:off x="1858429" y="3321225"/>
            <a:ext cx="4512742" cy="1384995"/>
          </a:xfrm>
          <a:prstGeom prst="rect">
            <a:avLst/>
          </a:prstGeom>
        </p:spPr>
        <p:txBody>
          <a:bodyPr wrap="square">
            <a:spAutoFit/>
          </a:bodyPr>
          <a:lstStyle/>
          <a:p>
            <a:pPr algn="ctr"/>
            <a:r>
              <a:rPr lang="pl-PL" sz="2400" b="1" dirty="0">
                <a:solidFill>
                  <a:srgbClr val="FF7575"/>
                </a:solidFill>
                <a:latin typeface="Franklin Gothic ATF" panose="020B0503060602040204" pitchFamily="34" charset="0"/>
              </a:rPr>
              <a:t>2243 Andover Way </a:t>
            </a:r>
            <a:endParaRPr lang="en-US" sz="2400" b="1" dirty="0">
              <a:solidFill>
                <a:srgbClr val="FF7575"/>
              </a:solidFill>
              <a:latin typeface="Franklin Gothic ATF" panose="020B0503060602040204" pitchFamily="34" charset="0"/>
            </a:endParaRPr>
          </a:p>
          <a:p>
            <a:pPr algn="ctr"/>
            <a:r>
              <a:rPr lang="en-US" sz="2000" dirty="0">
                <a:solidFill>
                  <a:srgbClr val="FF7575"/>
                </a:solidFill>
                <a:latin typeface="Franklin Gothic ATF" panose="020B0503060602040204" pitchFamily="34" charset="0"/>
              </a:rPr>
              <a:t>Park West</a:t>
            </a:r>
          </a:p>
          <a:p>
            <a:pPr algn="ctr"/>
            <a:r>
              <a:rPr lang="en-US" sz="2000" dirty="0">
                <a:solidFill>
                  <a:srgbClr val="FF7575"/>
                </a:solidFill>
                <a:latin typeface="Franklin Gothic ATF" panose="020B0503060602040204" pitchFamily="34" charset="0"/>
              </a:rPr>
              <a:t>Mount Pleasant, SC 29466</a:t>
            </a:r>
          </a:p>
          <a:p>
            <a:pPr algn="ctr"/>
            <a:r>
              <a:rPr lang="en-US" sz="2000" dirty="0">
                <a:solidFill>
                  <a:srgbClr val="FF7575"/>
                </a:solidFill>
                <a:latin typeface="Franklin Gothic ATF" panose="020B0503060602040204" pitchFamily="34" charset="0"/>
              </a:rPr>
              <a:t>MLS# 22027499 | $659,000</a:t>
            </a:r>
            <a:endParaRPr lang="fr-FR" dirty="0">
              <a:solidFill>
                <a:srgbClr val="FF7575"/>
              </a:solidFill>
              <a:latin typeface="Franklin Gothic ATF" panose="020B0503060602040204" pitchFamily="34" charset="0"/>
            </a:endParaRPr>
          </a:p>
        </p:txBody>
      </p:sp>
      <p:sp>
        <p:nvSpPr>
          <p:cNvPr id="24" name="Rectangle 23">
            <a:extLst>
              <a:ext uri="{FF2B5EF4-FFF2-40B4-BE49-F238E27FC236}">
                <a16:creationId xmlns:a16="http://schemas.microsoft.com/office/drawing/2014/main" id="{319B1B8F-DCEE-4128-BB88-7F5689692D63}"/>
              </a:ext>
            </a:extLst>
          </p:cNvPr>
          <p:cNvSpPr/>
          <p:nvPr/>
        </p:nvSpPr>
        <p:spPr>
          <a:xfrm>
            <a:off x="228600" y="8936245"/>
            <a:ext cx="7772400" cy="1107996"/>
          </a:xfrm>
          <a:prstGeom prst="rect">
            <a:avLst/>
          </a:prstGeom>
        </p:spPr>
        <p:txBody>
          <a:bodyPr wrap="square">
            <a:spAutoFit/>
          </a:bodyPr>
          <a:lstStyle/>
          <a:p>
            <a:pPr algn="ctr"/>
            <a:r>
              <a:rPr lang="en-US" b="1" dirty="0">
                <a:latin typeface="Franklin Gothic ATF" panose="020B0503060602040204" pitchFamily="34" charset="0"/>
              </a:rPr>
              <a:t>Ellen O'Neil</a:t>
            </a:r>
          </a:p>
          <a:p>
            <a:pPr algn="ctr"/>
            <a:r>
              <a:rPr lang="en-US" sz="1200" dirty="0">
                <a:latin typeface="Franklin Gothic ATF" panose="020B0503060602040204" pitchFamily="34" charset="0"/>
              </a:rPr>
              <a:t>Broker/Owner, ABR, e-PRO, CNE</a:t>
            </a:r>
          </a:p>
          <a:p>
            <a:pPr algn="ctr"/>
            <a:r>
              <a:rPr lang="en-US" sz="1200" dirty="0">
                <a:latin typeface="Franklin Gothic ATF" panose="020B0503060602040204" pitchFamily="34" charset="0"/>
              </a:rPr>
              <a:t>Charleston Realtor of Distinction</a:t>
            </a:r>
          </a:p>
          <a:p>
            <a:pPr algn="ctr"/>
            <a:r>
              <a:rPr lang="en-US" sz="1200" dirty="0">
                <a:latin typeface="Franklin Gothic ATF" panose="020B0503060602040204" pitchFamily="34" charset="0"/>
              </a:rPr>
              <a:t>(843) 300-8530</a:t>
            </a:r>
          </a:p>
          <a:p>
            <a:pPr algn="ctr"/>
            <a:r>
              <a:rPr lang="en-US" sz="1200" dirty="0">
                <a:latin typeface="Franklin Gothic ATF" panose="020B0503060602040204" pitchFamily="34" charset="0"/>
              </a:rPr>
              <a:t>www.EllenONeilProperties.com</a:t>
            </a:r>
            <a:endParaRPr lang="en-US" dirty="0">
              <a:latin typeface="Franklin Gothic ATF" panose="020B0503060602040204" pitchFamily="34" charset="0"/>
            </a:endParaRPr>
          </a:p>
        </p:txBody>
      </p:sp>
      <p:pic>
        <p:nvPicPr>
          <p:cNvPr id="25" name="Picture 24">
            <a:extLst>
              <a:ext uri="{FF2B5EF4-FFF2-40B4-BE49-F238E27FC236}">
                <a16:creationId xmlns:a16="http://schemas.microsoft.com/office/drawing/2014/main" id="{44E437F7-E5BF-4467-80A2-AE504B3D36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2295" y="9170203"/>
            <a:ext cx="2199590" cy="640080"/>
          </a:xfrm>
          <a:prstGeom prst="rect">
            <a:avLst/>
          </a:prstGeom>
          <a:effectLst/>
        </p:spPr>
      </p:pic>
      <p:pic>
        <p:nvPicPr>
          <p:cNvPr id="26" name="Picture 25">
            <a:extLst>
              <a:ext uri="{FF2B5EF4-FFF2-40B4-BE49-F238E27FC236}">
                <a16:creationId xmlns:a16="http://schemas.microsoft.com/office/drawing/2014/main" id="{A00855F7-5DD9-4E0A-A245-FD11596518F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86460" y="9170203"/>
            <a:ext cx="1352702" cy="640080"/>
          </a:xfrm>
          <a:prstGeom prst="rect">
            <a:avLst/>
          </a:prstGeom>
          <a:effectLst/>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rcRect/>
          <a:stretch/>
        </p:blipFill>
        <p:spPr>
          <a:xfrm>
            <a:off x="2315947" y="849392"/>
            <a:ext cx="3597703" cy="2400343"/>
          </a:xfrm>
          <a:prstGeom prst="rect">
            <a:avLst/>
          </a:prstGeom>
        </p:spPr>
      </p:pic>
      <p:pic>
        <p:nvPicPr>
          <p:cNvPr id="12" name="Picture 11">
            <a:extLst>
              <a:ext uri="{FF2B5EF4-FFF2-40B4-BE49-F238E27FC236}">
                <a16:creationId xmlns:a16="http://schemas.microsoft.com/office/drawing/2014/main" id="{4747DAF0-BD60-4503-B8E6-9C16CD335B90}"/>
              </a:ext>
            </a:extLst>
          </p:cNvPr>
          <p:cNvPicPr>
            <a:picLocks/>
          </p:cNvPicPr>
          <p:nvPr/>
        </p:nvPicPr>
        <p:blipFill>
          <a:blip r:embed="rId7">
            <a:extLst>
              <a:ext uri="{28A0092B-C50C-407E-A947-70E740481C1C}">
                <a14:useLocalDpi xmlns:a14="http://schemas.microsoft.com/office/drawing/2010/main" val="0"/>
              </a:ext>
            </a:extLst>
          </a:blip>
          <a:srcRect/>
          <a:stretch/>
        </p:blipFill>
        <p:spPr>
          <a:xfrm>
            <a:off x="279270" y="2243626"/>
            <a:ext cx="1558116" cy="1022513"/>
          </a:xfrm>
          <a:prstGeom prst="rect">
            <a:avLst/>
          </a:prstGeom>
          <a:ln>
            <a:noFill/>
          </a:ln>
          <a:effectLst/>
        </p:spPr>
      </p:pic>
      <p:pic>
        <p:nvPicPr>
          <p:cNvPr id="17" name="Picture 16">
            <a:extLst>
              <a:ext uri="{FF2B5EF4-FFF2-40B4-BE49-F238E27FC236}">
                <a16:creationId xmlns:a16="http://schemas.microsoft.com/office/drawing/2014/main" id="{C0F5ABF3-94AC-44E7-A6D1-A96368B2C69F}"/>
              </a:ext>
            </a:extLst>
          </p:cNvPr>
          <p:cNvPicPr>
            <a:picLocks/>
          </p:cNvPicPr>
          <p:nvPr/>
        </p:nvPicPr>
        <p:blipFill>
          <a:blip r:embed="rId8">
            <a:extLst>
              <a:ext uri="{28A0092B-C50C-407E-A947-70E740481C1C}">
                <a14:useLocalDpi xmlns:a14="http://schemas.microsoft.com/office/drawing/2010/main" val="0"/>
              </a:ext>
            </a:extLst>
          </a:blip>
          <a:srcRect/>
          <a:stretch/>
        </p:blipFill>
        <p:spPr>
          <a:xfrm>
            <a:off x="274434" y="3651857"/>
            <a:ext cx="1567789" cy="1028862"/>
          </a:xfrm>
          <a:prstGeom prst="rect">
            <a:avLst/>
          </a:prstGeom>
          <a:ln>
            <a:noFill/>
          </a:ln>
          <a:effectLst/>
        </p:spPr>
      </p:pic>
      <p:pic>
        <p:nvPicPr>
          <p:cNvPr id="20" name="Picture 19">
            <a:extLst>
              <a:ext uri="{FF2B5EF4-FFF2-40B4-BE49-F238E27FC236}">
                <a16:creationId xmlns:a16="http://schemas.microsoft.com/office/drawing/2014/main" id="{67C64B65-866C-4710-B050-D17BACA94A95}"/>
              </a:ext>
            </a:extLst>
          </p:cNvPr>
          <p:cNvPicPr>
            <a:picLocks/>
          </p:cNvPicPr>
          <p:nvPr/>
        </p:nvPicPr>
        <p:blipFill>
          <a:blip r:embed="rId9">
            <a:extLst>
              <a:ext uri="{28A0092B-C50C-407E-A947-70E740481C1C}">
                <a14:useLocalDpi xmlns:a14="http://schemas.microsoft.com/office/drawing/2010/main" val="0"/>
              </a:ext>
            </a:extLst>
          </a:blip>
          <a:srcRect/>
          <a:stretch/>
        </p:blipFill>
        <p:spPr>
          <a:xfrm>
            <a:off x="6387173" y="2241543"/>
            <a:ext cx="1568196" cy="1026678"/>
          </a:xfrm>
          <a:prstGeom prst="rect">
            <a:avLst/>
          </a:prstGeom>
          <a:ln>
            <a:noFill/>
          </a:ln>
          <a:effectLst/>
        </p:spPr>
      </p:pic>
      <p:pic>
        <p:nvPicPr>
          <p:cNvPr id="21" name="Picture 20">
            <a:extLst>
              <a:ext uri="{FF2B5EF4-FFF2-40B4-BE49-F238E27FC236}">
                <a16:creationId xmlns:a16="http://schemas.microsoft.com/office/drawing/2014/main" id="{AA0C36E2-B6DF-4D7E-91C2-7AE193A50970}"/>
              </a:ext>
            </a:extLst>
          </p:cNvPr>
          <p:cNvPicPr>
            <a:picLocks noChangeAspect="1"/>
          </p:cNvPicPr>
          <p:nvPr/>
        </p:nvPicPr>
        <p:blipFill>
          <a:blip r:embed="rId10">
            <a:extLst>
              <a:ext uri="{28A0092B-C50C-407E-A947-70E740481C1C}">
                <a14:useLocalDpi xmlns:a14="http://schemas.microsoft.com/office/drawing/2010/main" val="0"/>
              </a:ext>
            </a:extLst>
          </a:blip>
          <a:srcRect/>
          <a:stretch/>
        </p:blipFill>
        <p:spPr>
          <a:xfrm>
            <a:off x="6652828" y="3646574"/>
            <a:ext cx="1036884" cy="1039424"/>
          </a:xfrm>
          <a:prstGeom prst="rect">
            <a:avLst/>
          </a:prstGeom>
          <a:ln>
            <a:noFill/>
          </a:ln>
          <a:effectLst/>
        </p:spPr>
      </p:pic>
      <p:pic>
        <p:nvPicPr>
          <p:cNvPr id="18" name="Picture 17">
            <a:extLst>
              <a:ext uri="{FF2B5EF4-FFF2-40B4-BE49-F238E27FC236}">
                <a16:creationId xmlns:a16="http://schemas.microsoft.com/office/drawing/2014/main" id="{CF70C3F9-2C80-72F7-130C-554550DD6653}"/>
              </a:ext>
            </a:extLst>
          </p:cNvPr>
          <p:cNvPicPr>
            <a:picLocks/>
          </p:cNvPicPr>
          <p:nvPr/>
        </p:nvPicPr>
        <p:blipFill>
          <a:blip r:embed="rId11">
            <a:extLst>
              <a:ext uri="{28A0092B-C50C-407E-A947-70E740481C1C}">
                <a14:useLocalDpi xmlns:a14="http://schemas.microsoft.com/office/drawing/2010/main" val="0"/>
              </a:ext>
            </a:extLst>
          </a:blip>
          <a:srcRect/>
          <a:stretch/>
        </p:blipFill>
        <p:spPr>
          <a:xfrm>
            <a:off x="275656" y="829848"/>
            <a:ext cx="1565345" cy="1027258"/>
          </a:xfrm>
          <a:prstGeom prst="rect">
            <a:avLst/>
          </a:prstGeom>
          <a:ln>
            <a:noFill/>
          </a:ln>
          <a:effectLst/>
        </p:spPr>
      </p:pic>
      <p:pic>
        <p:nvPicPr>
          <p:cNvPr id="4" name="Picture 3">
            <a:extLst>
              <a:ext uri="{FF2B5EF4-FFF2-40B4-BE49-F238E27FC236}">
                <a16:creationId xmlns:a16="http://schemas.microsoft.com/office/drawing/2014/main" id="{503E7039-F2FE-5100-EFC7-27B34ABE0AD3}"/>
              </a:ext>
            </a:extLst>
          </p:cNvPr>
          <p:cNvPicPr>
            <a:picLocks/>
          </p:cNvPicPr>
          <p:nvPr/>
        </p:nvPicPr>
        <p:blipFill>
          <a:blip r:embed="rId12">
            <a:extLst>
              <a:ext uri="{28A0092B-C50C-407E-A947-70E740481C1C}">
                <a14:useLocalDpi xmlns:a14="http://schemas.microsoft.com/office/drawing/2010/main" val="0"/>
              </a:ext>
            </a:extLst>
          </a:blip>
          <a:srcRect/>
          <a:stretch/>
        </p:blipFill>
        <p:spPr>
          <a:xfrm>
            <a:off x="6386455" y="830869"/>
            <a:ext cx="1568411" cy="1026819"/>
          </a:xfrm>
          <a:prstGeom prst="rect">
            <a:avLst/>
          </a:prstGeom>
          <a:ln>
            <a:noFill/>
          </a:ln>
          <a:effectLst/>
        </p:spPr>
      </p:pic>
    </p:spTree>
    <p:extLst>
      <p:ext uri="{BB962C8B-B14F-4D97-AF65-F5344CB8AC3E}">
        <p14:creationId xmlns:p14="http://schemas.microsoft.com/office/powerpoint/2010/main" val="40030595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1741</TotalTime>
  <Words>484</Words>
  <Application>Microsoft Office PowerPoint</Application>
  <PresentationFormat>Custom</PresentationFormat>
  <Paragraphs>12</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Calibri Light</vt:lpstr>
      <vt:lpstr>Franklin Gothic ATF</vt:lpstr>
      <vt:lpstr>Office Theme</vt:lpstr>
      <vt:lpstr>The WHOLE PACKAGE! That is what you have found at 2243 Andover Way.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Don’t Peek…</dc:title>
  <dc:creator>A. Thomas Price</dc:creator>
  <cp:lastModifiedBy>A. Thomas Price</cp:lastModifiedBy>
  <cp:revision>88</cp:revision>
  <dcterms:created xsi:type="dcterms:W3CDTF">2016-07-16T19:46:25Z</dcterms:created>
  <dcterms:modified xsi:type="dcterms:W3CDTF">2022-10-31T14:03:21Z</dcterms:modified>
</cp:coreProperties>
</file>