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12/19/2022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drive.google.com/file/d/1ojxoKI2uZGDt2QwI0Ml9QsuqPfEM_1gP/view?usp=share_link"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s://virtualrealtyllc.gofullframe.com/bt/2243_Andover_Way.html" TargetMode="Externa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841857"/>
          </a:xfrm>
        </p:spPr>
        <p:txBody>
          <a:bodyPr anchor="ctr">
            <a:noAutofit/>
          </a:bodyPr>
          <a:lstStyle/>
          <a:p>
            <a:r>
              <a:rPr lang="en-US" sz="2800" b="1" dirty="0">
                <a:solidFill>
                  <a:srgbClr val="1E326A"/>
                </a:solidFill>
                <a:latin typeface="Franklin Gothic ATF" panose="020B0503060602040204" pitchFamily="34" charset="0"/>
              </a:rPr>
              <a:t>New Price- New Incentive</a:t>
            </a:r>
            <a:br>
              <a:rPr lang="en-US" sz="2800" b="1" dirty="0">
                <a:solidFill>
                  <a:srgbClr val="1E326A"/>
                </a:solidFill>
                <a:latin typeface="Franklin Gothic ATF" panose="020B0503060602040204" pitchFamily="34" charset="0"/>
              </a:rPr>
            </a:br>
            <a:r>
              <a:rPr lang="en-US" sz="2000" i="1" dirty="0">
                <a:solidFill>
                  <a:srgbClr val="1E326A"/>
                </a:solidFill>
                <a:latin typeface="Franklin Gothic ATF" panose="020B0503060602040204" pitchFamily="34" charset="0"/>
              </a:rPr>
              <a:t>Awesome House in Park West</a:t>
            </a:r>
            <a:endParaRPr lang="en-US" sz="2800" i="1" dirty="0">
              <a:solidFill>
                <a:srgbClr val="FF0000"/>
              </a:solidFill>
              <a:latin typeface="Franklin Gothic ATF" panose="020B0503060602040204" pitchFamily="34" charset="0"/>
            </a:endParaRPr>
          </a:p>
        </p:txBody>
      </p:sp>
      <p:sp>
        <p:nvSpPr>
          <p:cNvPr id="3" name="Subtitle 2"/>
          <p:cNvSpPr>
            <a:spLocks noGrp="1"/>
          </p:cNvSpPr>
          <p:nvPr>
            <p:ph type="subTitle" idx="1"/>
          </p:nvPr>
        </p:nvSpPr>
        <p:spPr>
          <a:xfrm>
            <a:off x="282295" y="4715082"/>
            <a:ext cx="7656868" cy="4220566"/>
          </a:xfrm>
        </p:spPr>
        <p:txBody>
          <a:bodyPr anchor="ctr">
            <a:noAutofit/>
          </a:bodyPr>
          <a:lstStyle/>
          <a:p>
            <a:r>
              <a:rPr lang="en-US" sz="1200" dirty="0">
                <a:solidFill>
                  <a:srgbClr val="1E326A"/>
                </a:solidFill>
                <a:latin typeface="Franklin Gothic ATF" panose="020B0503060602040204" pitchFamily="34" charset="0"/>
              </a:rPr>
              <a:t>The sellers of this amazing </a:t>
            </a:r>
            <a:r>
              <a:rPr lang="en-US" sz="1200" b="1" dirty="0">
                <a:solidFill>
                  <a:srgbClr val="1E326A"/>
                </a:solidFill>
                <a:latin typeface="Franklin Gothic ATF" panose="020B0503060602040204" pitchFamily="34" charset="0"/>
              </a:rPr>
              <a:t>ONE STORY </a:t>
            </a:r>
            <a:r>
              <a:rPr lang="en-US" sz="1200" dirty="0">
                <a:solidFill>
                  <a:srgbClr val="1E326A"/>
                </a:solidFill>
                <a:latin typeface="Franklin Gothic ATF" panose="020B0503060602040204" pitchFamily="34" charset="0"/>
              </a:rPr>
              <a:t>home in Park West have </a:t>
            </a:r>
            <a:r>
              <a:rPr lang="en-US" sz="1200" b="1" dirty="0">
                <a:solidFill>
                  <a:srgbClr val="1E326A"/>
                </a:solidFill>
                <a:latin typeface="Franklin Gothic ATF" panose="020B0503060602040204" pitchFamily="34" charset="0"/>
              </a:rPr>
              <a:t>REDUCED the PRICE </a:t>
            </a:r>
            <a:r>
              <a:rPr lang="en-US" sz="1200" dirty="0">
                <a:solidFill>
                  <a:srgbClr val="1E326A"/>
                </a:solidFill>
                <a:latin typeface="Franklin Gothic ATF" panose="020B0503060602040204" pitchFamily="34" charset="0"/>
              </a:rPr>
              <a:t>and are offering </a:t>
            </a:r>
            <a:r>
              <a:rPr lang="en-US" sz="1200" b="1" dirty="0">
                <a:solidFill>
                  <a:srgbClr val="1E326A"/>
                </a:solidFill>
                <a:latin typeface="Franklin Gothic ATF" panose="020B0503060602040204" pitchFamily="34" charset="0"/>
              </a:rPr>
              <a:t>$10,000 to the buyers at closing!!!</a:t>
            </a:r>
            <a:r>
              <a:rPr lang="en-US" sz="1200" dirty="0">
                <a:solidFill>
                  <a:srgbClr val="1E326A"/>
                </a:solidFill>
                <a:latin typeface="Franklin Gothic ATF" panose="020B0503060602040204" pitchFamily="34" charset="0"/>
              </a:rPr>
              <a:t>  Whether the buyer wishes to use it for a rate buy down, cash to save on closing costs and bring less money to the table...</a:t>
            </a:r>
          </a:p>
          <a:p>
            <a:r>
              <a:rPr lang="en-US" sz="1200" dirty="0">
                <a:solidFill>
                  <a:srgbClr val="1E326A"/>
                </a:solidFill>
                <a:latin typeface="Franklin Gothic ATF" panose="020B0503060602040204" pitchFamily="34" charset="0"/>
              </a:rPr>
              <a:t>Now is the time to make this one story home with sought after open concept, split floor plan YOURS!!  The bright sun filled living space in this house is so uplifting! Soaring ceilings, views of the pond, and updated kitchen create a main living area to love!  The master is on the main level and is on the opposite side of the home from the two additional guest bedrooms on the main level. Upstairs, over the garage is the 4th bedroom or bonus area. This is a versatile floor plan, with an eat in kitchen, formal dining area (currently used as a home office) and separate living area! You define the space to suit your needs! Located on a corner lot, one of the best Arlington has to offer, provides extra privacy/space from neighbor. Award winning schools, excellent amenities, proximity to shopping, beaches, and historic downtown Charleston- this home is a WINNER! </a:t>
            </a:r>
          </a:p>
          <a:p>
            <a:r>
              <a:rPr lang="en-US" sz="1200" dirty="0">
                <a:solidFill>
                  <a:srgbClr val="1E326A"/>
                </a:solidFill>
                <a:latin typeface="Franklin Gothic ATF" panose="020B0503060602040204" pitchFamily="34" charset="0"/>
              </a:rPr>
              <a:t>Just in time for the holidays…</a:t>
            </a:r>
          </a:p>
          <a:p>
            <a:endParaRPr lang="en-US" sz="1200" dirty="0">
              <a:solidFill>
                <a:srgbClr val="1E326A"/>
              </a:solidFill>
              <a:latin typeface="Franklin Gothic ATF" panose="020B0503060602040204" pitchFamily="34" charset="0"/>
            </a:endParaRPr>
          </a:p>
          <a:p>
            <a:r>
              <a:rPr lang="en-US" sz="1200" dirty="0">
                <a:solidFill>
                  <a:srgbClr val="1E326A"/>
                </a:solidFill>
                <a:latin typeface="Franklin Gothic ATF" panose="020B0503060602040204" pitchFamily="34" charset="0"/>
              </a:rPr>
              <a:t>Take a look at the property video and more by clicking the link below!</a:t>
            </a:r>
          </a:p>
          <a:p>
            <a:endParaRPr lang="en-US" sz="1200" b="1" dirty="0">
              <a:solidFill>
                <a:srgbClr val="1E326A"/>
              </a:solidFill>
              <a:latin typeface="Franklin Gothic ATF" panose="020B0503060602040204" pitchFamily="34" charset="0"/>
              <a:hlinkClick r:id="rId2"/>
            </a:endParaRPr>
          </a:p>
          <a:p>
            <a:r>
              <a:rPr lang="en-US" sz="1200" b="1" dirty="0">
                <a:solidFill>
                  <a:schemeClr val="bg2">
                    <a:lumMod val="25000"/>
                  </a:schemeClr>
                </a:solidFill>
                <a:latin typeface="Franklin Gothic ATF" panose="020B0503060602040204" pitchFamily="34" charset="0"/>
                <a:hlinkClick r:id="rId2"/>
              </a:rPr>
              <a:t>Property Website</a:t>
            </a:r>
            <a:r>
              <a:rPr lang="en-US" sz="1200" b="1" dirty="0">
                <a:solidFill>
                  <a:schemeClr val="bg2">
                    <a:lumMod val="25000"/>
                  </a:schemeClr>
                </a:solidFill>
                <a:latin typeface="Franklin Gothic ATF" panose="020B0503060602040204" pitchFamily="34" charset="0"/>
              </a:rPr>
              <a:t> | </a:t>
            </a:r>
            <a:r>
              <a:rPr lang="en-US" sz="1200" b="1" dirty="0">
                <a:solidFill>
                  <a:schemeClr val="bg2">
                    <a:lumMod val="25000"/>
                  </a:schemeClr>
                </a:solidFill>
                <a:latin typeface="Franklin Gothic ATF" panose="020B0503060602040204" pitchFamily="34" charset="0"/>
                <a:hlinkClick r:id="rId3"/>
              </a:rPr>
              <a:t>Video Tour</a:t>
            </a:r>
            <a:endParaRPr lang="en-US" sz="1200" b="1" dirty="0">
              <a:solidFill>
                <a:schemeClr val="bg2">
                  <a:lumMod val="25000"/>
                </a:schemeClr>
              </a:solidFill>
              <a:latin typeface="Franklin Gothic ATF" panose="020B0503060602040204" pitchFamily="34" charset="0"/>
            </a:endParaRPr>
          </a:p>
        </p:txBody>
      </p:sp>
      <p:sp>
        <p:nvSpPr>
          <p:cNvPr id="15" name="Rectangle 14"/>
          <p:cNvSpPr/>
          <p:nvPr/>
        </p:nvSpPr>
        <p:spPr>
          <a:xfrm>
            <a:off x="1858429" y="3321225"/>
            <a:ext cx="4512742" cy="1384995"/>
          </a:xfrm>
          <a:prstGeom prst="rect">
            <a:avLst/>
          </a:prstGeom>
        </p:spPr>
        <p:txBody>
          <a:bodyPr wrap="square">
            <a:spAutoFit/>
          </a:bodyPr>
          <a:lstStyle/>
          <a:p>
            <a:pPr algn="ctr"/>
            <a:r>
              <a:rPr lang="pl-PL" sz="2400" b="1" dirty="0">
                <a:solidFill>
                  <a:srgbClr val="FF7575"/>
                </a:solidFill>
                <a:latin typeface="Franklin Gothic ATF" panose="020B0503060602040204" pitchFamily="34" charset="0"/>
              </a:rPr>
              <a:t>2243 Andover Way </a:t>
            </a:r>
            <a:endParaRPr lang="en-US" sz="2400" b="1" dirty="0">
              <a:solidFill>
                <a:srgbClr val="FF7575"/>
              </a:solidFill>
              <a:latin typeface="Franklin Gothic ATF" panose="020B0503060602040204" pitchFamily="34" charset="0"/>
            </a:endParaRPr>
          </a:p>
          <a:p>
            <a:pPr algn="ctr"/>
            <a:r>
              <a:rPr lang="en-US" sz="2000" dirty="0">
                <a:solidFill>
                  <a:srgbClr val="FF7575"/>
                </a:solidFill>
                <a:latin typeface="Franklin Gothic ATF" panose="020B0503060602040204" pitchFamily="34" charset="0"/>
              </a:rPr>
              <a:t>Park West</a:t>
            </a:r>
          </a:p>
          <a:p>
            <a:pPr algn="ctr"/>
            <a:r>
              <a:rPr lang="en-US" sz="2000" dirty="0">
                <a:solidFill>
                  <a:srgbClr val="FF7575"/>
                </a:solidFill>
                <a:latin typeface="Franklin Gothic ATF" panose="020B0503060602040204" pitchFamily="34" charset="0"/>
              </a:rPr>
              <a:t>Mount Pleasant, SC 29466</a:t>
            </a:r>
          </a:p>
          <a:p>
            <a:pPr algn="ctr"/>
            <a:r>
              <a:rPr lang="en-US" sz="2000" dirty="0">
                <a:solidFill>
                  <a:srgbClr val="FF7575"/>
                </a:solidFill>
                <a:latin typeface="Franklin Gothic ATF" panose="020B0503060602040204" pitchFamily="34" charset="0"/>
              </a:rPr>
              <a:t>MLS# 22027499 | $654,000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 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315947" y="869067"/>
            <a:ext cx="3597703" cy="2360992"/>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79270" y="2243626"/>
            <a:ext cx="1558116" cy="1022513"/>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274434" y="3651857"/>
            <a:ext cx="1567789" cy="1028861"/>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87173" y="2241543"/>
            <a:ext cx="1568196" cy="1026678"/>
          </a:xfrm>
          <a:prstGeom prst="rect">
            <a:avLst/>
          </a:prstGeom>
          <a:ln>
            <a:noFill/>
          </a:ln>
          <a:effectLst/>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52828" y="3646574"/>
            <a:ext cx="1036884" cy="1039424"/>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88486" y="829848"/>
            <a:ext cx="1539684" cy="1027258"/>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386455" y="830869"/>
            <a:ext cx="1568411" cy="1026819"/>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1812</TotalTime>
  <Words>307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New Price- New Incentive Awesome House in Park West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89</cp:revision>
  <dcterms:created xsi:type="dcterms:W3CDTF">2016-07-16T19:46:25Z</dcterms:created>
  <dcterms:modified xsi:type="dcterms:W3CDTF">2022-12-19T14:38:56Z</dcterms:modified>
</cp:coreProperties>
</file>