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900"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4891" y="547934"/>
            <a:ext cx="5254217" cy="3940663"/>
          </a:xfrm>
          <a:prstGeom prst="rect">
            <a:avLst/>
          </a:prstGeom>
          <a:ln>
            <a:noFill/>
          </a:ln>
          <a:effectLst/>
        </p:spPr>
      </p:pic>
      <p:pic>
        <p:nvPicPr>
          <p:cNvPr id="9" name="Picture 8"/>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237761" y="1557558"/>
            <a:ext cx="1216152" cy="914400"/>
          </a:xfrm>
          <a:prstGeom prst="rect">
            <a:avLst/>
          </a:prstGeom>
          <a:ln>
            <a:noFill/>
          </a:ln>
          <a:effectLst/>
        </p:spPr>
      </p:pic>
      <p:pic>
        <p:nvPicPr>
          <p:cNvPr id="20" name="Picture 1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37761" y="3577151"/>
            <a:ext cx="1216152" cy="914400"/>
          </a:xfrm>
          <a:prstGeom prst="rect">
            <a:avLst/>
          </a:prstGeom>
          <a:ln>
            <a:noFill/>
          </a:ln>
          <a:effectLst/>
        </p:spPr>
      </p:pic>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37761" y="547933"/>
            <a:ext cx="1216152" cy="914400"/>
          </a:xfrm>
          <a:prstGeom prst="rect">
            <a:avLst/>
          </a:prstGeom>
          <a:ln>
            <a:noFill/>
          </a:ln>
          <a:effectLst/>
        </p:spPr>
      </p:pic>
      <p:sp>
        <p:nvSpPr>
          <p:cNvPr id="2" name="Title 1"/>
          <p:cNvSpPr>
            <a:spLocks noGrp="1"/>
          </p:cNvSpPr>
          <p:nvPr>
            <p:ph type="ctrTitle"/>
          </p:nvPr>
        </p:nvSpPr>
        <p:spPr>
          <a:xfrm>
            <a:off x="0" y="0"/>
            <a:ext cx="9144000" cy="533400"/>
          </a:xfrm>
          <a:noFill/>
        </p:spPr>
        <p:txBody>
          <a:bodyPr anchor="ctr">
            <a:noAutofit/>
          </a:bodyPr>
          <a:lstStyle/>
          <a:p>
            <a:r>
              <a:rPr lang="en-US" sz="2800" b="1" i="1" dirty="0">
                <a:solidFill>
                  <a:srgbClr val="FF0000"/>
                </a:solidFill>
                <a:latin typeface="Century Gothic" panose="020B0502020202020204" pitchFamily="34" charset="0"/>
              </a:rPr>
              <a:t>Luxury Condo In The Heart Of West Ashley</a:t>
            </a:r>
          </a:p>
        </p:txBody>
      </p:sp>
      <p:sp>
        <p:nvSpPr>
          <p:cNvPr id="3" name="Subtitle 2"/>
          <p:cNvSpPr>
            <a:spLocks noGrp="1"/>
          </p:cNvSpPr>
          <p:nvPr>
            <p:ph type="subTitle" idx="1"/>
          </p:nvPr>
        </p:nvSpPr>
        <p:spPr>
          <a:xfrm>
            <a:off x="0" y="5133219"/>
            <a:ext cx="9144000" cy="911867"/>
          </a:xfrm>
        </p:spPr>
        <p:txBody>
          <a:bodyPr anchor="ctr">
            <a:noAutofit/>
          </a:bodyPr>
          <a:lstStyle/>
          <a:p>
            <a:r>
              <a:rPr lang="en-US" sz="1200" dirty="0">
                <a:solidFill>
                  <a:schemeClr val="bg2">
                    <a:lumMod val="25000"/>
                  </a:schemeClr>
                </a:solidFill>
                <a:latin typeface="+mj-lt"/>
              </a:rPr>
              <a:t>Luxury condo with maintenance free living, Drive under designated parking, personal storage room, secure building entry that leads directly into elevator lobby (climate controlled) and much more. Has wonderful amenities like Great room, business center, gym, pool, and spa. This home has many upgrades including: Hardwood floors, upgraded cabinets, fixtures, granite counter tops, tile kitchen, wall to wall carpet in bedrooms and crown molding. This complex is located minutes to hospital, restaurants, shopping and 526!</a:t>
            </a:r>
            <a:endParaRPr lang="en-US" sz="12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Jeffrey Sheahan</a:t>
            </a:r>
          </a:p>
          <a:p>
            <a:pPr algn="ctr"/>
            <a:r>
              <a:rPr lang="en-US" sz="1600" dirty="0">
                <a:solidFill>
                  <a:schemeClr val="accent2">
                    <a:lumMod val="50000"/>
                  </a:schemeClr>
                </a:solidFill>
              </a:rPr>
              <a:t>jeffrey.sheahan1@gmail.com | (843) 276-9220 | www.JeffreySellsCharleston.com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1611472" y="4503132"/>
            <a:ext cx="5921055" cy="615553"/>
          </a:xfrm>
          <a:prstGeom prst="rect">
            <a:avLst/>
          </a:prstGeom>
        </p:spPr>
        <p:txBody>
          <a:bodyPr wrap="square">
            <a:spAutoFit/>
          </a:bodyPr>
          <a:lstStyle/>
          <a:p>
            <a:pPr algn="ctr"/>
            <a:r>
              <a:rPr lang="en-US" sz="2000" b="1" dirty="0">
                <a:solidFill>
                  <a:schemeClr val="accent2">
                    <a:lumMod val="50000"/>
                  </a:schemeClr>
                </a:solidFill>
                <a:effectLst>
                  <a:outerShdw blurRad="38100" dist="38100" dir="2700000" algn="tl">
                    <a:srgbClr val="000000">
                      <a:alpha val="43137"/>
                    </a:srgbClr>
                  </a:outerShdw>
                </a:effectLst>
                <a:latin typeface="Century Gothic" panose="020B0502020202020204" pitchFamily="34" charset="0"/>
              </a:rPr>
              <a:t>2244 Ashley Crossing Drive #1121</a:t>
            </a:r>
          </a:p>
          <a:p>
            <a:pPr algn="ctr"/>
            <a:r>
              <a:rPr lang="en-US" sz="1400" b="1" dirty="0">
                <a:solidFill>
                  <a:schemeClr val="accent2">
                    <a:lumMod val="50000"/>
                  </a:schemeClr>
                </a:solidFill>
                <a:effectLst>
                  <a:outerShdw blurRad="38100" dist="38100" dir="2700000" algn="tl">
                    <a:srgbClr val="000000">
                      <a:alpha val="43137"/>
                    </a:srgbClr>
                  </a:outerShdw>
                </a:effectLst>
                <a:latin typeface="Century Gothic" panose="020B0502020202020204" pitchFamily="34" charset="0"/>
              </a:rPr>
              <a:t>Arboretum | Charleston | MLS# 18027282 | $198,500</a:t>
            </a:r>
            <a:endParaRPr lang="en-US" sz="1400" b="1" i="1" dirty="0">
              <a:solidFill>
                <a:schemeClr val="accent2">
                  <a:lumMod val="50000"/>
                </a:schemeClr>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37761" y="2567673"/>
            <a:ext cx="1216152" cy="914400"/>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7698995" y="2567398"/>
            <a:ext cx="1216152" cy="914400"/>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698995" y="3577175"/>
            <a:ext cx="1216152" cy="914400"/>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7698995" y="1557621"/>
            <a:ext cx="1216152" cy="91440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7698995" y="547934"/>
            <a:ext cx="1216152" cy="91440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156</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Luxury Condo In The Heart Of West Ashley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46</cp:revision>
  <dcterms:created xsi:type="dcterms:W3CDTF">2006-08-16T00:00:00Z</dcterms:created>
  <dcterms:modified xsi:type="dcterms:W3CDTF">2018-10-06T13:35:56Z</dcterms:modified>
</cp:coreProperties>
</file>