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48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18" Type="http://schemas.openxmlformats.org/officeDocument/2006/relationships/image" Target="../media/image16.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5.jpg"/><Relationship Id="rId2" Type="http://schemas.openxmlformats.org/officeDocument/2006/relationships/image" Target="../media/image1.jpg"/><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3.jpeg"/><Relationship Id="rId10" Type="http://schemas.openxmlformats.org/officeDocument/2006/relationships/image" Target="../media/image9.jpg"/><Relationship Id="rId19" Type="http://schemas.openxmlformats.org/officeDocument/2006/relationships/image" Target="../media/image17.jpeg"/><Relationship Id="rId4" Type="http://schemas.openxmlformats.org/officeDocument/2006/relationships/image" Target="../media/image3.jpg"/><Relationship Id="rId9" Type="http://schemas.openxmlformats.org/officeDocument/2006/relationships/image" Target="../media/image8.jpg"/><Relationship Id="rId1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043" t="1614" r="1473"/>
          <a:stretch/>
        </p:blipFill>
        <p:spPr>
          <a:xfrm>
            <a:off x="1147144" y="609600"/>
            <a:ext cx="5573284" cy="4179963"/>
          </a:xfrm>
          <a:prstGeom prst="rect">
            <a:avLst/>
          </a:prstGeom>
          <a:ln w="12700">
            <a:solidFill>
              <a:schemeClr val="bg1"/>
            </a:solidFill>
          </a:ln>
        </p:spPr>
      </p:pic>
      <p:sp>
        <p:nvSpPr>
          <p:cNvPr id="2" name="Title 1"/>
          <p:cNvSpPr>
            <a:spLocks noGrp="1"/>
          </p:cNvSpPr>
          <p:nvPr>
            <p:ph type="ctrTitle"/>
          </p:nvPr>
        </p:nvSpPr>
        <p:spPr>
          <a:xfrm>
            <a:off x="0" y="0"/>
            <a:ext cx="7772400" cy="533400"/>
          </a:xfrm>
        </p:spPr>
        <p:txBody>
          <a:bodyPr>
            <a:normAutofit fontScale="90000"/>
          </a:bodyPr>
          <a:lstStyle/>
          <a:p>
            <a:r>
              <a:rPr lang="en-US" sz="4400" b="1" i="1" dirty="0">
                <a:solidFill>
                  <a:srgbClr val="FF0000"/>
                </a:solidFill>
                <a:latin typeface="Cambria" panose="02040503050406030204" pitchFamily="18" charset="0"/>
              </a:rPr>
              <a:t>Gorgeous Charleston </a:t>
            </a:r>
            <a:r>
              <a:rPr lang="en-US" sz="4400" b="1" i="1" dirty="0" smtClean="0">
                <a:solidFill>
                  <a:srgbClr val="FF0000"/>
                </a:solidFill>
                <a:latin typeface="Cambria" panose="02040503050406030204" pitchFamily="18" charset="0"/>
              </a:rPr>
              <a:t>Condo</a:t>
            </a:r>
            <a:endParaRPr lang="en-US" sz="4400" b="1" i="1" dirty="0">
              <a:solidFill>
                <a:srgbClr val="FF0000"/>
              </a:solidFill>
              <a:latin typeface="Cambria" panose="02040503050406030204" pitchFamily="18" charset="0"/>
            </a:endParaRPr>
          </a:p>
        </p:txBody>
      </p:sp>
      <p:sp>
        <p:nvSpPr>
          <p:cNvPr id="3" name="Subtitle 2"/>
          <p:cNvSpPr>
            <a:spLocks noGrp="1"/>
          </p:cNvSpPr>
          <p:nvPr>
            <p:ph type="subTitle" idx="1"/>
          </p:nvPr>
        </p:nvSpPr>
        <p:spPr>
          <a:xfrm>
            <a:off x="0" y="6629400"/>
            <a:ext cx="7772399" cy="2260978"/>
          </a:xfrm>
        </p:spPr>
        <p:txBody>
          <a:bodyPr anchor="ctr">
            <a:noAutofit/>
          </a:bodyPr>
          <a:lstStyle/>
          <a:p>
            <a:r>
              <a:rPr lang="en-US" sz="1300" dirty="0">
                <a:latin typeface="Cambria" panose="02040503050406030204" pitchFamily="18" charset="0"/>
              </a:rPr>
              <a:t>Gorgeous corner unit in a convenient West Ashley location! Just 15 minutes from MUSC and downtown Charleston! This freshly painted, pristine condo has all of the upgrades: hardwoods in all living areas, 10 inch crown molding, granite counters, beautiful cabinets and stainless steel GE Profile appliances! The open floor plan divides the two bedrooms nicely with a covered deck off the living room. Custom plantation shutters and curtains finish off the living space perfectly. There is a pantry and separate laundry room off the kitchen. The bedrooms both have on-suite baths as well as walk-in closets. There is ample storage in the unit with a closet off the porch and 2 closets in the hallway. The unit overlooks the stunning oak trees that surround the community pool and clubhouse. There is an assigned parking space in the garage underneath the condo for easy parking. This is truly a move-in ready home and a must see!</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99805" y="8977553"/>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935848"/>
            <a:ext cx="7772400" cy="892552"/>
          </a:xfrm>
          <a:prstGeom prst="rect">
            <a:avLst/>
          </a:prstGeom>
        </p:spPr>
        <p:txBody>
          <a:bodyPr wrap="square">
            <a:spAutoFit/>
          </a:bodyPr>
          <a:lstStyle/>
          <a:p>
            <a:pPr algn="ctr"/>
            <a:r>
              <a:rPr lang="en-US" sz="1600" b="1" dirty="0" smtClean="0">
                <a:latin typeface="Cambria" panose="02040503050406030204" pitchFamily="18" charset="0"/>
              </a:rPr>
              <a:t>Lara Stephens </a:t>
            </a:r>
            <a:r>
              <a:rPr lang="en-US" sz="1600" b="1" dirty="0" err="1" smtClean="0">
                <a:latin typeface="Cambria" panose="02040503050406030204" pitchFamily="18" charset="0"/>
              </a:rPr>
              <a:t>Harpe</a:t>
            </a:r>
            <a:r>
              <a:rPr lang="en-US" sz="1600" b="1" dirty="0" smtClean="0">
                <a:latin typeface="Cambria" panose="02040503050406030204" pitchFamily="18" charset="0"/>
              </a:rPr>
              <a:t>, </a:t>
            </a:r>
            <a:r>
              <a:rPr lang="en-US" sz="1600" b="1" dirty="0">
                <a:latin typeface="Cambria" panose="02040503050406030204" pitchFamily="18" charset="0"/>
              </a:rPr>
              <a:t>Realtor</a:t>
            </a:r>
          </a:p>
          <a:p>
            <a:pPr algn="ctr"/>
            <a:r>
              <a:rPr lang="en-US" sz="1200" dirty="0" smtClean="0">
                <a:latin typeface="Cambria" panose="02040503050406030204" pitchFamily="18" charset="0"/>
              </a:rPr>
              <a:t>843-298-6669</a:t>
            </a:r>
            <a:endParaRPr lang="en-US" sz="1200" dirty="0">
              <a:latin typeface="Cambria" panose="02040503050406030204" pitchFamily="18" charset="0"/>
            </a:endParaRPr>
          </a:p>
          <a:p>
            <a:pPr algn="ctr"/>
            <a:r>
              <a:rPr lang="en-US" sz="1200" dirty="0" smtClean="0">
                <a:solidFill>
                  <a:schemeClr val="accent1">
                    <a:lumMod val="75000"/>
                  </a:schemeClr>
                </a:solidFill>
                <a:latin typeface="Cambria" panose="02040503050406030204" pitchFamily="18" charset="0"/>
              </a:rPr>
              <a:t>lara@thepulsecharleston.com</a:t>
            </a:r>
          </a:p>
          <a:p>
            <a:pPr algn="ctr"/>
            <a:r>
              <a:rPr lang="en-US" sz="1200" smtClean="0">
                <a:solidFill>
                  <a:schemeClr val="accent1">
                    <a:lumMod val="75000"/>
                  </a:schemeClr>
                </a:solidFill>
                <a:latin typeface="Cambria" panose="02040503050406030204" pitchFamily="18" charset="0"/>
              </a:rPr>
              <a:t>www</a:t>
            </a:r>
            <a:r>
              <a:rPr lang="en-US" sz="1200" smtClean="0">
                <a:solidFill>
                  <a:schemeClr val="accent1">
                    <a:lumMod val="75000"/>
                  </a:schemeClr>
                </a:solidFill>
                <a:latin typeface="Cambria" panose="02040503050406030204" pitchFamily="18" charset="0"/>
              </a:rPr>
              <a:t>.thepulsecharleston.com </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5968747"/>
            <a:ext cx="7772400" cy="800219"/>
          </a:xfrm>
          <a:prstGeom prst="rect">
            <a:avLst/>
          </a:prstGeom>
        </p:spPr>
        <p:txBody>
          <a:bodyPr wrap="square">
            <a:spAutoFit/>
          </a:bodyPr>
          <a:lstStyle/>
          <a:p>
            <a:pPr algn="ctr"/>
            <a:r>
              <a:rPr lang="en-US" sz="2800" b="1" dirty="0">
                <a:latin typeface="Cambria" panose="02040503050406030204" pitchFamily="18" charset="0"/>
              </a:rPr>
              <a:t>2244-116 Ashley Crossing </a:t>
            </a:r>
            <a:r>
              <a:rPr lang="en-US" sz="2800" b="1" dirty="0" smtClean="0">
                <a:latin typeface="Cambria" panose="02040503050406030204" pitchFamily="18" charset="0"/>
              </a:rPr>
              <a:t>Drive</a:t>
            </a:r>
          </a:p>
          <a:p>
            <a:pPr algn="ctr"/>
            <a:r>
              <a:rPr lang="en-US" sz="1800" b="1" dirty="0" smtClean="0">
                <a:latin typeface="Cambria" panose="02040503050406030204" pitchFamily="18" charset="0"/>
              </a:rPr>
              <a:t>Arboretum – West Ashley – MLS# 1403192 – $175,000</a:t>
            </a:r>
            <a:endParaRPr lang="en-US" sz="1800" b="1" dirty="0">
              <a:latin typeface="Cambria" panose="02040503050406030204"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85128" y="2708654"/>
            <a:ext cx="1387272" cy="1040454"/>
          </a:xfrm>
          <a:prstGeom prst="rect">
            <a:avLst/>
          </a:prstGeom>
          <a:ln w="12700">
            <a:solidFill>
              <a:schemeClr val="bg1"/>
            </a:solidFill>
          </a:ln>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85128" y="3749109"/>
            <a:ext cx="1387272" cy="1040454"/>
          </a:xfrm>
          <a:prstGeom prst="rect">
            <a:avLst/>
          </a:prstGeom>
          <a:ln w="12700">
            <a:solidFill>
              <a:schemeClr val="bg1"/>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85128" y="609600"/>
            <a:ext cx="1387272" cy="1040454"/>
          </a:xfrm>
          <a:prstGeom prst="rect">
            <a:avLst/>
          </a:prstGeom>
          <a:ln w="12700">
            <a:solidFill>
              <a:schemeClr val="bg1"/>
            </a:solidFill>
          </a:ln>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1650055"/>
            <a:ext cx="1387273" cy="1040454"/>
          </a:xfrm>
          <a:prstGeom prst="rect">
            <a:avLst/>
          </a:prstGeom>
          <a:ln w="12700">
            <a:solidFill>
              <a:schemeClr val="bg1"/>
            </a:solid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85127" y="1650054"/>
            <a:ext cx="1387273" cy="1040454"/>
          </a:xfrm>
          <a:prstGeom prst="rect">
            <a:avLst/>
          </a:prstGeom>
          <a:ln w="12700">
            <a:solidFill>
              <a:schemeClr val="bg1"/>
            </a:solidFill>
          </a:ln>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2690510"/>
            <a:ext cx="1387273" cy="1040454"/>
          </a:xfrm>
          <a:prstGeom prst="rect">
            <a:avLst/>
          </a:prstGeom>
          <a:ln w="12700">
            <a:solidFill>
              <a:schemeClr val="bg1"/>
            </a:solidFill>
          </a:ln>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609600"/>
            <a:ext cx="1387273" cy="1040454"/>
          </a:xfrm>
          <a:prstGeom prst="rect">
            <a:avLst/>
          </a:prstGeom>
          <a:ln w="12700">
            <a:solidFill>
              <a:schemeClr val="bg1"/>
            </a:solidFill>
          </a:ln>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3749108"/>
            <a:ext cx="1387273" cy="1040454"/>
          </a:xfrm>
          <a:prstGeom prst="rect">
            <a:avLst/>
          </a:prstGeom>
          <a:ln w="12700">
            <a:solidFill>
              <a:schemeClr val="bg1"/>
            </a:solidFill>
          </a:ln>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598098" y="4782900"/>
            <a:ext cx="1387272" cy="1040454"/>
          </a:xfrm>
          <a:prstGeom prst="rect">
            <a:avLst/>
          </a:prstGeom>
          <a:ln w="12700">
            <a:solidFill>
              <a:schemeClr val="bg1"/>
            </a:solidFill>
          </a:ln>
        </p:spPr>
      </p:pic>
      <p:pic>
        <p:nvPicPr>
          <p:cNvPr id="24" name="Picture 23"/>
          <p:cNvPicPr>
            <a:picLocks noChangeAspect="1"/>
          </p:cNvPicPr>
          <p:nvPr/>
        </p:nvPicPr>
        <p:blipFill>
          <a:blip r:embed="rId13" cstate="print">
            <a:extLst>
              <a:ext uri="{BEBA8EAE-BF5A-486C-A8C5-ECC9F3942E4B}">
                <a14:imgProps xmlns:a14="http://schemas.microsoft.com/office/drawing/2010/main">
                  <a14:imgLayer r:embed="rId1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 y="4782900"/>
            <a:ext cx="1387272" cy="1040454"/>
          </a:xfrm>
          <a:prstGeom prst="rect">
            <a:avLst/>
          </a:prstGeom>
          <a:ln w="12700">
            <a:solidFill>
              <a:schemeClr val="bg1"/>
            </a:solidFill>
          </a:ln>
        </p:spPr>
      </p:pic>
      <p:pic>
        <p:nvPicPr>
          <p:cNvPr id="25" name="Picture 24"/>
          <p:cNvPicPr>
            <a:picLocks noChangeAspect="1"/>
          </p:cNvPicPr>
          <p:nvPr/>
        </p:nvPicPr>
        <p:blipFill rotWithShape="1">
          <a:blip r:embed="rId15" cstate="print">
            <a:extLst>
              <a:ext uri="{28A0092B-C50C-407E-A947-70E740481C1C}">
                <a14:useLocalDpi xmlns:a14="http://schemas.microsoft.com/office/drawing/2010/main" val="0"/>
              </a:ext>
            </a:extLst>
          </a:blip>
          <a:srcRect r="42095"/>
          <a:stretch/>
        </p:blipFill>
        <p:spPr>
          <a:xfrm>
            <a:off x="2787033" y="4782900"/>
            <a:ext cx="804821" cy="1042416"/>
          </a:xfrm>
          <a:prstGeom prst="rect">
            <a:avLst/>
          </a:prstGeom>
          <a:ln w="12700">
            <a:solidFill>
              <a:schemeClr val="bg1"/>
            </a:solidFill>
          </a:ln>
        </p:spPr>
      </p:pic>
      <p:pic>
        <p:nvPicPr>
          <p:cNvPr id="26" name="Picture 2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93517" y="4782900"/>
            <a:ext cx="1387272" cy="1040454"/>
          </a:xfrm>
          <a:prstGeom prst="rect">
            <a:avLst/>
          </a:prstGeom>
          <a:ln w="12700">
            <a:solidFill>
              <a:schemeClr val="bg1"/>
            </a:solidFill>
          </a:ln>
        </p:spPr>
      </p:pic>
      <p:pic>
        <p:nvPicPr>
          <p:cNvPr id="27" name="Picture 26"/>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991614" y="4782900"/>
            <a:ext cx="1387272" cy="1040454"/>
          </a:xfrm>
          <a:prstGeom prst="rect">
            <a:avLst/>
          </a:prstGeom>
          <a:ln w="12700">
            <a:solidFill>
              <a:schemeClr val="bg1"/>
            </a:solidFill>
          </a:ln>
        </p:spPr>
      </p:pic>
      <p:pic>
        <p:nvPicPr>
          <p:cNvPr id="28" name="Picture 27"/>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385128" y="4782900"/>
            <a:ext cx="1387272" cy="1040454"/>
          </a:xfrm>
          <a:prstGeom prst="rect">
            <a:avLst/>
          </a:prstGeom>
          <a:ln w="12700">
            <a:solidFill>
              <a:schemeClr val="bg1"/>
            </a:solidFill>
          </a:ln>
        </p:spPr>
      </p:pic>
      <p:pic>
        <p:nvPicPr>
          <p:cNvPr id="1028" name="Picture 4" descr="http://thepulsecharleston.files.wordpress.com/2012/09/lara.jpg?w=300&amp;h=199"/>
          <p:cNvPicPr>
            <a:picLocks noChangeAspect="1" noChangeArrowheads="1"/>
          </p:cNvPicPr>
          <p:nvPr/>
        </p:nvPicPr>
        <p:blipFill rotWithShape="1">
          <a:blip r:embed="rId19">
            <a:extLst>
              <a:ext uri="{28A0092B-C50C-407E-A947-70E740481C1C}">
                <a14:useLocalDpi xmlns:a14="http://schemas.microsoft.com/office/drawing/2010/main" val="0"/>
              </a:ext>
            </a:extLst>
          </a:blip>
          <a:srcRect l="54838" t="18193" r="9491" b="18193"/>
          <a:stretch/>
        </p:blipFill>
        <p:spPr bwMode="auto">
          <a:xfrm>
            <a:off x="6736768" y="8977553"/>
            <a:ext cx="683991" cy="809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210</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Gorgeous Charleston Condo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10</cp:revision>
  <dcterms:created xsi:type="dcterms:W3CDTF">2006-08-16T00:00:00Z</dcterms:created>
  <dcterms:modified xsi:type="dcterms:W3CDTF">2014-08-26T17:11:12Z</dcterms:modified>
</cp:coreProperties>
</file>