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24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11/14/2016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mailto:steve@agentowned.com" TargetMode="External"/><Relationship Id="rId7" Type="http://schemas.openxmlformats.org/officeDocument/2006/relationships/image" Target="../media/image4.jpg"/><Relationship Id="rId12" Type="http://schemas.openxmlformats.org/officeDocument/2006/relationships/image" Target="../media/image9.jpeg"/><Relationship Id="rId2" Type="http://schemas.openxmlformats.org/officeDocument/2006/relationships/image" Target="../media/image1.gif"/><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g"/><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http://www.kugelmanrealestate.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2869" y="8972126"/>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906412" y="730186"/>
            <a:ext cx="3777847" cy="2546414"/>
          </a:xfrm>
        </p:spPr>
        <p:txBody>
          <a:bodyPr anchor="ctr">
            <a:noAutofit/>
          </a:bodyPr>
          <a:lstStyle/>
          <a:p>
            <a:r>
              <a:rPr lang="en-US" sz="18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2244 Ashley Crossing </a:t>
            </a:r>
            <a:r>
              <a:rPr lang="en-US" sz="1800" b="1" dirty="0" err="1">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Dr</a:t>
            </a:r>
            <a:r>
              <a:rPr lang="en-US" sz="18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#123</a:t>
            </a:r>
            <a:br>
              <a:rPr lang="en-US" sz="12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2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Charleston, SC 29414</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16028555</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$145,000</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2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 Bedrooms | 1 Baths | 806 sf</a:t>
            </a:r>
            <a:endParaRPr lang="en-US" sz="1100" dirty="0">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4461510"/>
            <a:ext cx="7772400" cy="3286807"/>
          </a:xfrm>
        </p:spPr>
        <p:txBody>
          <a:bodyPr anchor="ctr">
            <a:noAutofit/>
          </a:bodyPr>
          <a:lstStyle/>
          <a:p>
            <a:r>
              <a:rPr lang="en-US" sz="1400" dirty="0">
                <a:solidFill>
                  <a:schemeClr val="tx1"/>
                </a:solidFill>
                <a:latin typeface="Georgia" panose="02040502050405020303" pitchFamily="18" charset="0"/>
                <a:cs typeface="Microsoft Sans Serif" panose="020B0604020202020204" pitchFamily="34" charset="0"/>
              </a:rPr>
              <a:t>Fantastic condo in prime location! The Arboretum offers carefree condominium living with resort like amenities at an affordable price! Freshly painted this open floor plan design offers secured elevator building access, designated curbside parking, beautiful cherry hardwood floors, tiled foyer, kitchen, bathroom and carpeted master bedroom complete with large walk-in closet. </a:t>
            </a:r>
          </a:p>
          <a:p>
            <a:endParaRPr lang="en-US" sz="1400" dirty="0">
              <a:solidFill>
                <a:schemeClr val="tx1"/>
              </a:solidFill>
              <a:latin typeface="Georgia" panose="02040502050405020303" pitchFamily="18" charset="0"/>
              <a:cs typeface="Microsoft Sans Serif" panose="020B0604020202020204" pitchFamily="34" charset="0"/>
            </a:endParaRPr>
          </a:p>
          <a:p>
            <a:r>
              <a:rPr lang="en-US" sz="1400" dirty="0">
                <a:solidFill>
                  <a:schemeClr val="tx1"/>
                </a:solidFill>
                <a:latin typeface="Georgia" panose="02040502050405020303" pitchFamily="18" charset="0"/>
                <a:cs typeface="Microsoft Sans Serif" panose="020B0604020202020204" pitchFamily="34" charset="0"/>
              </a:rPr>
              <a:t>A well appointed condo with tasteful finishes throughout such as ceiling fans, tiled kitchen backsplash, high ceilings, 42 inch cabinets, crown molding and large windows allowing lots of natural lighting. Step outside and enjoy your private balcony with outside storage closet. Unit also has additional outside storage located under the building. </a:t>
            </a:r>
          </a:p>
          <a:p>
            <a:endParaRPr lang="en-US" sz="1400" dirty="0">
              <a:solidFill>
                <a:schemeClr val="tx1"/>
              </a:solidFill>
              <a:latin typeface="Georgia" panose="02040502050405020303" pitchFamily="18" charset="0"/>
              <a:cs typeface="Microsoft Sans Serif" panose="020B0604020202020204" pitchFamily="34" charset="0"/>
            </a:endParaRPr>
          </a:p>
          <a:p>
            <a:r>
              <a:rPr lang="en-US" sz="1400" dirty="0">
                <a:solidFill>
                  <a:schemeClr val="tx1"/>
                </a:solidFill>
                <a:latin typeface="Georgia" panose="02040502050405020303" pitchFamily="18" charset="0"/>
                <a:cs typeface="Microsoft Sans Serif" panose="020B0604020202020204" pitchFamily="34" charset="0"/>
              </a:rPr>
              <a:t>The amenities are second to none with clubhouse, beautiful pool area, fireplace, business center, conference room, and workout facility. There's even a spa &amp; salon for residents by appointment! All this in a beautifully landscaped condominium community conveniently located to 26/526, Boeing, airport, and downtown Charleston.</a:t>
            </a:r>
            <a:endParaRPr lang="en-US" sz="1200" dirty="0">
              <a:solidFill>
                <a:schemeClr val="tx1"/>
              </a:solidFill>
              <a:latin typeface="Georgia" panose="02040502050405020303" pitchFamily="18" charset="0"/>
              <a:cs typeface="Microsoft Sans Serif" panose="020B0604020202020204" pitchFamily="34" charset="0"/>
            </a:endParaRPr>
          </a:p>
        </p:txBody>
      </p:sp>
      <p:sp>
        <p:nvSpPr>
          <p:cNvPr id="6" name="Rectangle 5"/>
          <p:cNvSpPr/>
          <p:nvPr/>
        </p:nvSpPr>
        <p:spPr>
          <a:xfrm>
            <a:off x="2504186" y="8883586"/>
            <a:ext cx="2764028" cy="892552"/>
          </a:xfrm>
          <a:prstGeom prst="rect">
            <a:avLst/>
          </a:prstGeom>
        </p:spPr>
        <p:txBody>
          <a:bodyPr wrap="square">
            <a:spAutoFit/>
          </a:bodyPr>
          <a:lstStyle/>
          <a:p>
            <a:pPr algn="ctr"/>
            <a:r>
              <a:rPr lang="de-DE" sz="1600" dirty="0">
                <a:latin typeface="Georgia" panose="02040502050405020303" pitchFamily="18" charset="0"/>
                <a:cs typeface="Microsoft Sans Serif" panose="020B0604020202020204" pitchFamily="34" charset="0"/>
              </a:rPr>
              <a:t>Stephen Kugelman</a:t>
            </a:r>
          </a:p>
          <a:p>
            <a:pPr algn="ctr"/>
            <a:r>
              <a:rPr lang="de-DE" sz="1200" dirty="0">
                <a:latin typeface="Georgia" panose="02040502050405020303" pitchFamily="18" charset="0"/>
                <a:cs typeface="Microsoft Sans Serif" panose="020B0604020202020204" pitchFamily="34" charset="0"/>
              </a:rPr>
              <a:t>(843) 330-0403</a:t>
            </a:r>
          </a:p>
          <a:p>
            <a:pPr algn="ctr"/>
            <a:r>
              <a:rPr lang="de-DE" sz="1200" dirty="0">
                <a:latin typeface="Georgia" panose="02040502050405020303" pitchFamily="18" charset="0"/>
                <a:cs typeface="Microsoft Sans Serif" panose="020B0604020202020204" pitchFamily="34" charset="0"/>
                <a:hlinkClick r:id="rId3"/>
              </a:rPr>
              <a:t>steve@agentowned.com</a:t>
            </a:r>
            <a:r>
              <a:rPr lang="de-DE" sz="1200" dirty="0">
                <a:latin typeface="Georgia" panose="02040502050405020303" pitchFamily="18" charset="0"/>
                <a:cs typeface="Microsoft Sans Serif" panose="020B0604020202020204" pitchFamily="34" charset="0"/>
              </a:rPr>
              <a:t> </a:t>
            </a:r>
          </a:p>
          <a:p>
            <a:pPr algn="ctr"/>
            <a:r>
              <a:rPr lang="de-DE" sz="1200" dirty="0">
                <a:latin typeface="Georgia" panose="02040502050405020303" pitchFamily="18" charset="0"/>
                <a:cs typeface="Microsoft Sans Serif" panose="020B0604020202020204" pitchFamily="34" charset="0"/>
                <a:hlinkClick r:id="rId4"/>
              </a:rPr>
              <a:t>www.kugelmanrealestate.com</a:t>
            </a:r>
            <a:r>
              <a:rPr lang="de-DE" sz="1200" dirty="0">
                <a:latin typeface="Georgia" panose="02040502050405020303" pitchFamily="18" charset="0"/>
                <a:cs typeface="Microsoft Sans Serif" panose="020B0604020202020204" pitchFamily="34" charset="0"/>
              </a:rPr>
              <a:t> </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1" y="0"/>
            <a:ext cx="7772398" cy="707886"/>
          </a:xfrm>
          <a:prstGeom prst="rect">
            <a:avLst/>
          </a:prstGeom>
        </p:spPr>
        <p:txBody>
          <a:bodyPr wrap="square" anchor="t">
            <a:spAutoFit/>
          </a:bodyPr>
          <a:lstStyle/>
          <a:p>
            <a:pPr algn="ctr"/>
            <a:r>
              <a:rPr lang="en-US" sz="4000" i="1" dirty="0">
                <a:solidFill>
                  <a:srgbClr val="FFFF00"/>
                </a:solidFill>
                <a:effectLst>
                  <a:outerShdw blurRad="38100" dist="38100" dir="2700000" algn="tl">
                    <a:srgbClr val="000000">
                      <a:alpha val="43137"/>
                    </a:srgbClr>
                  </a:outerShdw>
                </a:effectLst>
                <a:latin typeface="Gabriola" panose="04040605051002020D02" pitchFamily="82" charset="0"/>
              </a:rPr>
              <a:t>Exquisite Condo &amp; Amenities at The Arboretum</a:t>
            </a:r>
            <a:endParaRPr lang="en-US" sz="4000" b="1" i="1" dirty="0">
              <a:solidFill>
                <a:schemeClr val="bg1"/>
              </a:solidFill>
              <a:effectLst>
                <a:outerShdw blurRad="38100" dist="38100" dir="2700000" algn="tl">
                  <a:srgbClr val="000000">
                    <a:alpha val="43137"/>
                  </a:srgbClr>
                </a:outerShdw>
              </a:effectLst>
              <a:latin typeface="Gabriola" panose="04040605051002020D02" pitchFamily="82" charset="0"/>
            </a:endParaRPr>
          </a:p>
        </p:txBody>
      </p:sp>
      <p:pic>
        <p:nvPicPr>
          <p:cNvPr id="1026"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b="10184"/>
          <a:stretch/>
        </p:blipFill>
        <p:spPr bwMode="auto">
          <a:xfrm>
            <a:off x="88141" y="730186"/>
            <a:ext cx="3780195" cy="2546414"/>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88141" y="3412552"/>
            <a:ext cx="140208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850125" y="9012362"/>
            <a:ext cx="477520" cy="635000"/>
          </a:xfrm>
          <a:prstGeom prst="rect">
            <a:avLst/>
          </a:prstGeom>
        </p:spPr>
      </p:pic>
      <p:pic>
        <p:nvPicPr>
          <p:cNvPr id="26"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634111" y="3412552"/>
            <a:ext cx="140208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180081" y="3412552"/>
            <a:ext cx="140208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726051" y="3412552"/>
            <a:ext cx="140208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272021" y="3409950"/>
            <a:ext cx="140208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5"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88141" y="7750919"/>
            <a:ext cx="140208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6"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634111" y="7750919"/>
            <a:ext cx="140208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180081" y="7750919"/>
            <a:ext cx="140208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6"/>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4726051" y="7750919"/>
            <a:ext cx="140208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6"/>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272021" y="7748317"/>
            <a:ext cx="140208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TotalTime>
  <Words>215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2244 Ashley Crossing Dr #123  Charleston, SC 29414  MLS# 16028555 $145,000  1 Bedrooms | 1 Baths | 806 sf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2016-11-14T13:44:09Z</dcterms:modified>
</cp:coreProperties>
</file>