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16256000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8E2"/>
    <a:srgbClr val="4949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3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D663-8AD7-43C3-930D-4D3FB2164E51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9E0-E346-4606-85B7-ECCCBF87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1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D663-8AD7-43C3-930D-4D3FB2164E51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9E0-E346-4606-85B7-ECCCBF87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09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D663-8AD7-43C3-930D-4D3FB2164E51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9E0-E346-4606-85B7-ECCCBF87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86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D663-8AD7-43C3-930D-4D3FB2164E51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9E0-E346-4606-85B7-ECCCBF87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93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D663-8AD7-43C3-930D-4D3FB2164E51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9E0-E346-4606-85B7-ECCCBF87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37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D663-8AD7-43C3-930D-4D3FB2164E51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9E0-E346-4606-85B7-ECCCBF87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9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D663-8AD7-43C3-930D-4D3FB2164E51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9E0-E346-4606-85B7-ECCCBF87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9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D663-8AD7-43C3-930D-4D3FB2164E51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9E0-E346-4606-85B7-ECCCBF87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6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D663-8AD7-43C3-930D-4D3FB2164E51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9E0-E346-4606-85B7-ECCCBF87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28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D663-8AD7-43C3-930D-4D3FB2164E51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9E0-E346-4606-85B7-ECCCBF87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10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D663-8AD7-43C3-930D-4D3FB2164E51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9E0-E346-4606-85B7-ECCCBF87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37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AD663-8AD7-43C3-930D-4D3FB2164E51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379E0-E346-4606-85B7-ECCCBF87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4534B-E00D-4948-910F-AD8B202BE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972" y="1809751"/>
            <a:ext cx="5763995" cy="5648966"/>
          </a:xfrm>
        </p:spPr>
        <p:txBody>
          <a:bodyPr anchor="ctr">
            <a:normAutofit/>
          </a:bodyPr>
          <a:lstStyle/>
          <a:p>
            <a:pPr algn="l"/>
            <a:r>
              <a:rPr lang="en-US" sz="1500" dirty="0">
                <a:solidFill>
                  <a:srgbClr val="494941"/>
                </a:solidFill>
                <a:latin typeface="Century Gothic" panose="020B0502020202020204" pitchFamily="34" charset="0"/>
              </a:rPr>
              <a:t>Enjoy resort style living in this private, corner unit, in the Arboretum! This open concept second-story condo has been freshly updated and is move-in ready***New paint and new carpeting in both bedrooms***Gleaming hardwood flooring throughout the living room, kitchen and foyer***Granite kitchen countertops, tile backsplash and stainless steel appliances (refrigerator, range, &amp; dishwasher)***High-end crown molding throughout living areas and kitchen***Tile flooring in the sunroom and both bathrooms***Ceiling fans throughout, including the living room, sunroom, and both bedrooms***Master bedroom with </a:t>
            </a:r>
            <a:r>
              <a:rPr lang="en-US" sz="1500" dirty="0" err="1">
                <a:solidFill>
                  <a:srgbClr val="494941"/>
                </a:solidFill>
                <a:latin typeface="Century Gothic" panose="020B0502020202020204" pitchFamily="34" charset="0"/>
              </a:rPr>
              <a:t>ensuite</a:t>
            </a:r>
            <a:r>
              <a:rPr lang="en-US" sz="1500" dirty="0">
                <a:solidFill>
                  <a:srgbClr val="494941"/>
                </a:solidFill>
                <a:latin typeface="Century Gothic" panose="020B0502020202020204" pitchFamily="34" charset="0"/>
              </a:rPr>
              <a:t> bathroom and walk-in closet***Wooded buffer view from covered porch - great for sipping your morning coffee***Designated covered parking space in covered garage with adjacent private storage room - perfect for storing your bikes and beach gear***Additional storage closet off covered porch***Secured elevator access from the covered garage allows access to the interior climate controlled hallways***The Arboretum has awesome amenities including a beautiful pool, clubhouse, workout center, business center, and walking trails***This unit has been professionally cleaned and is ready for a new owner! Don't miss this fantastic opportunity for resort style living!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6DD61C-2700-4DE6-94A0-CAD5D70CD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063" y="161027"/>
            <a:ext cx="5645486" cy="1515373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>
                <a:solidFill>
                  <a:srgbClr val="494941"/>
                </a:solidFill>
                <a:latin typeface="Century Gothic" panose="020B0502020202020204" pitchFamily="34" charset="0"/>
              </a:rPr>
              <a:t>2244 Ashley Crossing Dr #322</a:t>
            </a:r>
          </a:p>
          <a:p>
            <a:pPr algn="l"/>
            <a:r>
              <a:rPr lang="en-US" sz="2000" dirty="0">
                <a:solidFill>
                  <a:srgbClr val="494941"/>
                </a:solidFill>
                <a:latin typeface="Century Gothic" panose="020B0502020202020204" pitchFamily="34" charset="0"/>
              </a:rPr>
              <a:t>Arboretum ~ Charleston</a:t>
            </a:r>
          </a:p>
          <a:p>
            <a:pPr algn="l"/>
            <a:r>
              <a:rPr lang="en-US" sz="2000" dirty="0">
                <a:solidFill>
                  <a:srgbClr val="494941"/>
                </a:solidFill>
                <a:latin typeface="Century Gothic" panose="020B0502020202020204" pitchFamily="34" charset="0"/>
              </a:rPr>
              <a:t>MLS# 20020801 ~ $214,900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6A350F7-7EA9-4069-A4D4-7A34B31ED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r="12070"/>
          <a:stretch/>
        </p:blipFill>
        <p:spPr>
          <a:xfrm>
            <a:off x="9602670" y="1"/>
            <a:ext cx="3267456" cy="291025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5D93468-CF9C-4514-9579-318E7179B7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9" r="12578"/>
          <a:stretch/>
        </p:blipFill>
        <p:spPr>
          <a:xfrm>
            <a:off x="12988542" y="4258"/>
            <a:ext cx="3267457" cy="2905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23D823-C8CC-4532-AF8B-717230B46C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>
          <a:xfrm>
            <a:off x="6216797" y="3057680"/>
            <a:ext cx="4927597" cy="30008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23E611-A085-4F8F-8B68-08321B7FED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" b="8653"/>
          <a:stretch/>
        </p:blipFill>
        <p:spPr>
          <a:xfrm>
            <a:off x="6216796" y="6205433"/>
            <a:ext cx="4927597" cy="2910737"/>
          </a:xfrm>
          <a:prstGeom prst="rect">
            <a:avLst/>
          </a:prstGeom>
        </p:spPr>
      </p:pic>
      <p:sp>
        <p:nvSpPr>
          <p:cNvPr id="50" name="Subtitle 2">
            <a:extLst>
              <a:ext uri="{FF2B5EF4-FFF2-40B4-BE49-F238E27FC236}">
                <a16:creationId xmlns:a16="http://schemas.microsoft.com/office/drawing/2014/main" id="{0BBF0260-5F9A-48BF-9F65-9859FFABAB1F}"/>
              </a:ext>
            </a:extLst>
          </p:cNvPr>
          <p:cNvSpPr txBox="1">
            <a:spLocks/>
          </p:cNvSpPr>
          <p:nvPr/>
        </p:nvSpPr>
        <p:spPr>
          <a:xfrm>
            <a:off x="1131658" y="7654187"/>
            <a:ext cx="1885339" cy="13053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00B8E2"/>
                </a:solidFill>
                <a:latin typeface="Century Gothic" panose="020B0502020202020204" pitchFamily="34" charset="0"/>
              </a:rPr>
              <a:t>Jeff Gallman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100" dirty="0">
                <a:solidFill>
                  <a:srgbClr val="494941"/>
                </a:solidFill>
                <a:latin typeface="Century Gothic" panose="020B0502020202020204" pitchFamily="34" charset="0"/>
              </a:rPr>
              <a:t>Broker-in-Charge | Owner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100" dirty="0">
                <a:solidFill>
                  <a:srgbClr val="494941"/>
                </a:solidFill>
                <a:latin typeface="Century Gothic" panose="020B0502020202020204" pitchFamily="34" charset="0"/>
              </a:rPr>
              <a:t>Bottletree Properties, LLC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100" dirty="0">
                <a:solidFill>
                  <a:srgbClr val="494941"/>
                </a:solidFill>
                <a:latin typeface="Century Gothic" panose="020B0502020202020204" pitchFamily="34" charset="0"/>
              </a:rPr>
              <a:t>Direct: 843-729-5741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100" dirty="0">
                <a:solidFill>
                  <a:srgbClr val="494941"/>
                </a:solidFill>
                <a:latin typeface="Century Gothic" panose="020B0502020202020204" pitchFamily="34" charset="0"/>
              </a:rPr>
              <a:t>jeff@bottletreeproperties.com</a:t>
            </a:r>
            <a:br>
              <a:rPr lang="en-US" sz="1100" dirty="0">
                <a:solidFill>
                  <a:srgbClr val="494941"/>
                </a:solidFill>
                <a:latin typeface="Century Gothic" panose="020B0502020202020204" pitchFamily="34" charset="0"/>
              </a:rPr>
            </a:br>
            <a:r>
              <a:rPr lang="en-US" sz="1100" dirty="0">
                <a:solidFill>
                  <a:srgbClr val="494941"/>
                </a:solidFill>
                <a:latin typeface="Century Gothic" panose="020B0502020202020204" pitchFamily="34" charset="0"/>
              </a:rPr>
              <a:t>BottletreeProperties.com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100" dirty="0">
                <a:solidFill>
                  <a:srgbClr val="494941"/>
                </a:solidFill>
                <a:latin typeface="Century Gothic" panose="020B0502020202020204" pitchFamily="34" charset="0"/>
              </a:rPr>
              <a:t>    /</a:t>
            </a:r>
            <a:r>
              <a:rPr lang="en-US" sz="1100" dirty="0" err="1">
                <a:solidFill>
                  <a:srgbClr val="494941"/>
                </a:solidFill>
                <a:latin typeface="Century Gothic" panose="020B0502020202020204" pitchFamily="34" charset="0"/>
              </a:rPr>
              <a:t>BottletreeProperties</a:t>
            </a:r>
            <a:endParaRPr lang="en-US" sz="1100" dirty="0">
              <a:solidFill>
                <a:srgbClr val="494941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100" dirty="0">
                <a:solidFill>
                  <a:srgbClr val="494941"/>
                </a:solidFill>
                <a:latin typeface="Century Gothic" panose="020B0502020202020204" pitchFamily="34" charset="0"/>
              </a:rPr>
              <a:t>    /</a:t>
            </a:r>
            <a:r>
              <a:rPr lang="en-US" sz="1100" dirty="0" err="1">
                <a:solidFill>
                  <a:srgbClr val="494941"/>
                </a:solidFill>
                <a:latin typeface="Century Gothic" panose="020B0502020202020204" pitchFamily="34" charset="0"/>
              </a:rPr>
              <a:t>BottletreeProperties</a:t>
            </a:r>
            <a:endParaRPr lang="en-US" sz="1100" dirty="0">
              <a:solidFill>
                <a:srgbClr val="494941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100" dirty="0">
                <a:solidFill>
                  <a:srgbClr val="494941"/>
                </a:solidFill>
                <a:latin typeface="Century Gothic" panose="020B0502020202020204" pitchFamily="34" charset="0"/>
              </a:rPr>
              <a:t>    /</a:t>
            </a:r>
            <a:r>
              <a:rPr lang="en-US" sz="1100" dirty="0" err="1">
                <a:solidFill>
                  <a:srgbClr val="494941"/>
                </a:solidFill>
                <a:latin typeface="Century Gothic" panose="020B0502020202020204" pitchFamily="34" charset="0"/>
              </a:rPr>
              <a:t>BottletreeProps</a:t>
            </a:r>
            <a:endParaRPr lang="en-US" sz="1100" dirty="0">
              <a:solidFill>
                <a:srgbClr val="49494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Agent Photo">
            <a:extLst>
              <a:ext uri="{FF2B5EF4-FFF2-40B4-BE49-F238E27FC236}">
                <a16:creationId xmlns:a16="http://schemas.microsoft.com/office/drawing/2014/main" id="{57035EB2-CF95-4E13-B78A-D699A5014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72" y="7654187"/>
            <a:ext cx="793770" cy="119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gent Logo">
            <a:extLst>
              <a:ext uri="{FF2B5EF4-FFF2-40B4-BE49-F238E27FC236}">
                <a16:creationId xmlns:a16="http://schemas.microsoft.com/office/drawing/2014/main" id="{3263269B-47ED-4A78-99E3-F4FFF2F8F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122" y="7654187"/>
            <a:ext cx="1285708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49FC552-443E-4330-81FB-F3EDB91C7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2955" y="793765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Subtitle 2">
            <a:extLst>
              <a:ext uri="{FF2B5EF4-FFF2-40B4-BE49-F238E27FC236}">
                <a16:creationId xmlns:a16="http://schemas.microsoft.com/office/drawing/2014/main" id="{35731C7B-E6FA-4D6C-8161-2206CE123C3F}"/>
              </a:ext>
            </a:extLst>
          </p:cNvPr>
          <p:cNvSpPr txBox="1">
            <a:spLocks/>
          </p:cNvSpPr>
          <p:nvPr/>
        </p:nvSpPr>
        <p:spPr>
          <a:xfrm>
            <a:off x="4934705" y="7654187"/>
            <a:ext cx="850900" cy="219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latin typeface="Century Gothic" panose="020B0502020202020204" pitchFamily="34" charset="0"/>
              </a:rPr>
              <a:t>virtual tour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444DADC-6706-4E53-8EE0-4005E90533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" r="45768"/>
          <a:stretch/>
        </p:blipFill>
        <p:spPr>
          <a:xfrm>
            <a:off x="11288897" y="3057680"/>
            <a:ext cx="4967104" cy="608206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A91C239-5BFA-40DE-B702-C64E502DF4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/>
        </p:blipFill>
        <p:spPr>
          <a:xfrm>
            <a:off x="6216797" y="0"/>
            <a:ext cx="3267456" cy="2910737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CDBDB2E-DE56-44FF-AC1F-B46D4967D9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245" y="8744484"/>
            <a:ext cx="112426" cy="9144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BA269B-96D2-484F-823D-E16146BA5C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245" y="8494926"/>
            <a:ext cx="91440" cy="9144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C52928-3E00-4FFD-B908-065F42EB10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245" y="8619705"/>
            <a:ext cx="91440" cy="91440"/>
          </a:xfrm>
          <a:prstGeom prst="rect">
            <a:avLst/>
          </a:prstGeom>
        </p:spPr>
      </p:pic>
      <p:pic>
        <p:nvPicPr>
          <p:cNvPr id="18" name="Picture 4" descr="Agent Logo">
            <a:extLst>
              <a:ext uri="{FF2B5EF4-FFF2-40B4-BE49-F238E27FC236}">
                <a16:creationId xmlns:a16="http://schemas.microsoft.com/office/drawing/2014/main" id="{3D5F5B0F-BCED-4E05-A097-7B0665C76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166" y="651357"/>
            <a:ext cx="1100213" cy="102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462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262</Words>
  <Application>Microsoft Office PowerPoint</Application>
  <PresentationFormat>Custom</PresentationFormat>
  <Paragraphs>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Office Theme</vt:lpstr>
      <vt:lpstr>Enjoy resort style living in this private, corner unit, in the Arboretum! This open concept second-story condo has been freshly updated and is move-in ready***New paint and new carpeting in both bedrooms***Gleaming hardwood flooring throughout the living room, kitchen and foyer***Granite kitchen countertops, tile backsplash and stainless steel appliances (refrigerator, range, &amp; dishwasher)***High-end crown molding throughout living areas and kitchen***Tile flooring in the sunroom and both bathrooms***Ceiling fans throughout, including the living room, sunroom, and both bedrooms***Master bedroom with ensuite bathroom and walk-in closet***Wooded buffer view from covered porch - great for sipping your morning coffee***Designated covered parking space in covered garage with adjacent private storage room - perfect for storing your bikes and beach gear***Additional storage closet off covered porch***Secured elevator access from the covered garage allows access to the interior climate controlled hallways***The Arboretum has awesome amenities including a beautiful pool, clubhouse, workout center, business center, and walking trails***This unit has been professionally cleaned and is ready for a new owner! Don't miss this fantastic opportunity for resort style living!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WOW - check out the renovation on this beautiful 4 BEDROOM brick ranch in the conveniently located Singing Pines neighborhood! 2 MILES / 5 MINUTES TO PARK CIRCLE! Easy access to downtown Charleston, the Neck, and 526. This home is turn-key and ready for a new owner***New hard surface flooring throughout (hardwoods, LVT, and tile)***Both bathrooms are brand new with new vanities, new toilets, and new tile surrounds***New granite kitchen countertops***Kitchen island with all new cabinetry***Brand new HVAC and ductwork***New electrical and plumbing***All new fans, fixtures, and lighting throughout***New stainless steel kitchen appliances***New interior/exterior doors and hardware***Entire home has been freshly painted***Brand new wood deck off the rear of the home - perfect for grilling and entertaining***Fully renovated 4 BEDROOM homes in this location, at this price point, rarely come along...don't miss this one!</dc:title>
  <dc:creator>A. Thomas Price</dc:creator>
  <cp:lastModifiedBy>A. Thomas Price</cp:lastModifiedBy>
  <cp:revision>10</cp:revision>
  <dcterms:created xsi:type="dcterms:W3CDTF">2020-07-10T22:39:15Z</dcterms:created>
  <dcterms:modified xsi:type="dcterms:W3CDTF">2020-07-28T19:59:40Z</dcterms:modified>
</cp:coreProperties>
</file>