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2" y="110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772400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2156037"/>
          </a:xfrm>
        </p:spPr>
        <p:txBody>
          <a:bodyPr anchor="t"/>
          <a:lstStyle/>
          <a:p>
            <a:pPr algn="l"/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Listed! Great Views!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72572"/>
            <a:ext cx="5334000" cy="3971428"/>
          </a:xfrm>
        </p:spPr>
        <p:txBody>
          <a:bodyPr anchor="ctr">
            <a:noAutofit/>
          </a:bodyPr>
          <a:lstStyle/>
          <a:p>
            <a:r>
              <a:rPr lang="en-US" sz="1800" dirty="0"/>
              <a:t>GREAT VIEWS from this one bedroom</a:t>
            </a:r>
            <a:r>
              <a:rPr lang="en-US" sz="1800" dirty="0" smtClean="0"/>
              <a:t>, one </a:t>
            </a:r>
            <a:r>
              <a:rPr lang="en-US" sz="1800" dirty="0"/>
              <a:t>bath floor plan that features many upgrades. Large kitchen opens to the family room with GE appliances. Gorgeous upgraded 42'' maple cabinets with tile back splash. Great hardwood </a:t>
            </a:r>
            <a:r>
              <a:rPr lang="en-US" sz="1800" dirty="0" smtClean="0"/>
              <a:t>floors, loads </a:t>
            </a:r>
            <a:r>
              <a:rPr lang="en-US" sz="1800" dirty="0"/>
              <a:t>of natural light and living space accentuated by </a:t>
            </a:r>
            <a:r>
              <a:rPr lang="en-US" sz="1800" dirty="0" smtClean="0"/>
              <a:t>9' </a:t>
            </a:r>
            <a:r>
              <a:rPr lang="en-US" sz="1800" dirty="0"/>
              <a:t>ceilings. Secured building </a:t>
            </a:r>
            <a:r>
              <a:rPr lang="en-US" sz="1800" dirty="0" smtClean="0"/>
              <a:t>entries, </a:t>
            </a:r>
            <a:r>
              <a:rPr lang="en-US" sz="1800" dirty="0"/>
              <a:t>conditioned interior corridors and elevator access to all floors. The landscaped grounds with walking trails and resort-style setting with clubhouse, business center , exercise area and spa. Convenient to hospitals</a:t>
            </a:r>
            <a:r>
              <a:rPr lang="en-US" sz="1800" dirty="0" smtClean="0"/>
              <a:t>, downtown</a:t>
            </a:r>
            <a:r>
              <a:rPr lang="en-US" sz="1800" dirty="0"/>
              <a:t>, </a:t>
            </a:r>
            <a:r>
              <a:rPr lang="en-US" sz="1800" dirty="0" smtClean="0"/>
              <a:t>I-526</a:t>
            </a:r>
            <a:r>
              <a:rPr lang="en-US" sz="1800" dirty="0"/>
              <a:t>, shopping Malls </a:t>
            </a:r>
            <a:r>
              <a:rPr lang="en-US" sz="1800" dirty="0" smtClean="0"/>
              <a:t>entertainment, </a:t>
            </a:r>
            <a:r>
              <a:rPr lang="en-US" sz="1800" dirty="0"/>
              <a:t>restaurants</a:t>
            </a:r>
            <a:r>
              <a:rPr lang="en-US" sz="1800" dirty="0" smtClean="0"/>
              <a:t>, beaches </a:t>
            </a:r>
            <a:r>
              <a:rPr lang="en-US" sz="1800" dirty="0"/>
              <a:t>and waterways.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846"/>
            <a:ext cx="1150522" cy="862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12"/>
            <a:ext cx="1150522" cy="862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1178"/>
            <a:ext cx="1150522" cy="862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1" y="8218344"/>
            <a:ext cx="1185233" cy="888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5508"/>
            <a:ext cx="1150522" cy="862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78" y="5286846"/>
            <a:ext cx="1150522" cy="862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78" y="6264012"/>
            <a:ext cx="1150522" cy="862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78" y="7241178"/>
            <a:ext cx="1150522" cy="862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78" y="8218344"/>
            <a:ext cx="1150522" cy="862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78" y="9195508"/>
            <a:ext cx="1150522" cy="8628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104382"/>
            <a:ext cx="7752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2244 Ashley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Crossing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Dr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#526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9000"/>
                  </a:srgbClr>
                </a:outerShdw>
              </a:effectLst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Arboretum | Charleston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MLS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#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9000"/>
                    </a:srgbClr>
                  </a:outerShdw>
                </a:effectLst>
              </a:rPr>
              <a:t>15004321 | $129,900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9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91072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David Carroll</a:t>
            </a:r>
          </a:p>
          <a:p>
            <a:pPr algn="ctr"/>
            <a:r>
              <a:rPr lang="en-US" dirty="0" smtClean="0"/>
              <a:t>843-564-3308 </a:t>
            </a:r>
            <a:r>
              <a:rPr lang="en-US" dirty="0"/>
              <a:t>| tristr33@aol.com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9781401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Brand Name Real Estate | 207 East Bay Street </a:t>
            </a:r>
            <a:r>
              <a:rPr lang="en-US" sz="1200" dirty="0" err="1"/>
              <a:t>Ste</a:t>
            </a:r>
            <a:r>
              <a:rPr lang="en-US" sz="1200" dirty="0"/>
              <a:t> 311 | Charleston, SC 29401</a:t>
            </a:r>
          </a:p>
        </p:txBody>
      </p:sp>
    </p:spTree>
    <p:extLst>
      <p:ext uri="{BB962C8B-B14F-4D97-AF65-F5344CB8AC3E}">
        <p14:creationId xmlns:p14="http://schemas.microsoft.com/office/powerpoint/2010/main" val="368667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Just Listed! Great Views!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Reduced!</dc:title>
  <dc:creator>CVH360</dc:creator>
  <cp:lastModifiedBy>atp1313@gmail.com</cp:lastModifiedBy>
  <cp:revision>7</cp:revision>
  <dcterms:created xsi:type="dcterms:W3CDTF">2006-08-16T00:00:00Z</dcterms:created>
  <dcterms:modified xsi:type="dcterms:W3CDTF">2015-03-05T17:32:02Z</dcterms:modified>
</cp:coreProperties>
</file>