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5" y="383929"/>
            <a:ext cx="6049489" cy="401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858000" cy="434971"/>
          </a:xfrm>
        </p:spPr>
        <p:txBody>
          <a:bodyPr>
            <a:noAutofit/>
          </a:bodyPr>
          <a:lstStyle/>
          <a:p>
            <a:r>
              <a:rPr lang="en-US" sz="2200" b="1" i="1" dirty="0">
                <a:solidFill>
                  <a:schemeClr val="tx2"/>
                </a:solidFill>
                <a:latin typeface="Trebuchet MS" panose="020B0603020202020204" pitchFamily="34" charset="0"/>
              </a:rPr>
              <a:t>Ideally Located Home Designed for Entertaining!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262080"/>
            <a:ext cx="6858001" cy="1663583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5 BR, 3.5 Ba home w office &amp; sunroom in choice Seaside Farms location. Master and ''Mother-in-Law'' suites downstairs, 3 more bedrooms w plenty of storage up. Open great room with vaulted ceiling &amp; gas fireplace connecting to sunroom and expansive, private screened porch offer great flow for entertaining. Large fenced yard backs to woods, features grilling deck, outdoor shower/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dogwash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with potting bench. The secluded back porch will be your personal oasis.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" y="3711571"/>
            <a:ext cx="6858002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9000"/>
                    </a:prstClr>
                  </a:outerShdw>
                </a:effectLst>
                <a:latin typeface="Trebuchet MS" panose="020B0603020202020204" pitchFamily="34" charset="0"/>
              </a:rPr>
              <a:t>2246 Magnolia Meadows Drive</a:t>
            </a:r>
          </a:p>
          <a:p>
            <a:r>
              <a:rPr lang="en-US" sz="1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9000"/>
                    </a:prstClr>
                  </a:outerShdw>
                </a:effectLst>
                <a:latin typeface="Trebuchet MS" panose="020B0603020202020204" pitchFamily="34" charset="0"/>
              </a:rPr>
              <a:t>Seaside Farms | Mount Pleasant | MLS# 16024329 | $585,000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" y="8001000"/>
            <a:ext cx="70338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" y="8073480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Lisa &amp; David Sutton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Trebuchet MS" panose="020B0603020202020204" pitchFamily="34" charset="0"/>
              </a:rPr>
              <a:t>Lisa - (843) 735-8990 | David - (678) 764-5828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Trebuchet MS" panose="020B0603020202020204" pitchFamily="34" charset="0"/>
              </a:rPr>
              <a:t>lsutton@carolinaone.com | david.sutton@carolinaone.com</a:t>
            </a:r>
            <a:br>
              <a:rPr lang="en-US" sz="100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latin typeface="Trebuchet MS" panose="020B0603020202020204" pitchFamily="34" charset="0"/>
              </a:rPr>
              <a:t>www.suttonhomescharleston.com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91" y="8001000"/>
            <a:ext cx="1328927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943945"/>
            <a:ext cx="6858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Carolina One Real Estate | 195 W Coleman Blvd | Mt Pleasant, SC 29464-3495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9" y="4423728"/>
            <a:ext cx="1231729" cy="8171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4423728"/>
            <a:ext cx="1231729" cy="8171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53" y="4423728"/>
            <a:ext cx="1231729" cy="8171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1" y="4423728"/>
            <a:ext cx="1230348" cy="8171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99" y="4423728"/>
            <a:ext cx="1230348" cy="8171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9" y="6925663"/>
            <a:ext cx="1231729" cy="8171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925663"/>
            <a:ext cx="1231729" cy="8171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53" y="6925663"/>
            <a:ext cx="1231729" cy="8171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31" y="6925663"/>
            <a:ext cx="1231729" cy="8171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09" y="6925663"/>
            <a:ext cx="1231729" cy="8171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142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Ideally Located Home Designed for Entertaining!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23</cp:revision>
  <dcterms:created xsi:type="dcterms:W3CDTF">2006-08-16T00:00:00Z</dcterms:created>
  <dcterms:modified xsi:type="dcterms:W3CDTF">2016-09-12T15:26:28Z</dcterms:modified>
</cp:coreProperties>
</file>