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D2B"/>
    <a:srgbClr val="D34817"/>
    <a:srgbClr val="4F81BD"/>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76" y="-165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6/24/2016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5638801"/>
            <a:ext cx="77724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40" y="1"/>
            <a:ext cx="7777480" cy="563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 y="791556"/>
            <a:ext cx="7772400" cy="5184342"/>
          </a:xfrm>
          <a:prstGeom prst="rect">
            <a:avLst/>
          </a:prstGeom>
        </p:spPr>
      </p:pic>
      <p:sp>
        <p:nvSpPr>
          <p:cNvPr id="2" name="Title 1"/>
          <p:cNvSpPr>
            <a:spLocks noGrp="1"/>
          </p:cNvSpPr>
          <p:nvPr>
            <p:ph type="ctrTitle"/>
          </p:nvPr>
        </p:nvSpPr>
        <p:spPr>
          <a:xfrm>
            <a:off x="-4038600" y="2008276"/>
            <a:ext cx="3886200" cy="632462"/>
          </a:xfrm>
        </p:spPr>
        <p:txBody>
          <a:bodyPr>
            <a:normAutofit fontScale="90000"/>
          </a:bodyPr>
          <a:lstStyle/>
          <a:p>
            <a:r>
              <a:rPr lang="en-US" dirty="0" smtClean="0">
                <a:effectLst>
                  <a:outerShdw blurRad="38100" dist="38100" dir="2700000" algn="tl">
                    <a:srgbClr val="000000">
                      <a:alpha val="43137"/>
                    </a:srgbClr>
                  </a:outerShdw>
                </a:effectLst>
                <a:latin typeface="AR DECODE" panose="02000000000000000000" pitchFamily="2" charset="0"/>
              </a:rPr>
              <a:t>New Adjusted Price!</a:t>
            </a:r>
            <a:endParaRPr lang="en-US" dirty="0">
              <a:effectLst>
                <a:outerShdw blurRad="38100" dist="38100" dir="2700000" algn="tl">
                  <a:srgbClr val="000000">
                    <a:alpha val="43137"/>
                  </a:srgbClr>
                </a:outerShdw>
              </a:effectLst>
              <a:latin typeface="AR DECODE" panose="02000000000000000000" pitchFamily="2" charset="0"/>
            </a:endParaRPr>
          </a:p>
        </p:txBody>
      </p:sp>
      <p:sp>
        <p:nvSpPr>
          <p:cNvPr id="3" name="Subtitle 2"/>
          <p:cNvSpPr>
            <a:spLocks noGrp="1"/>
          </p:cNvSpPr>
          <p:nvPr>
            <p:ph type="subTitle" idx="1"/>
          </p:nvPr>
        </p:nvSpPr>
        <p:spPr>
          <a:xfrm>
            <a:off x="0" y="5943600"/>
            <a:ext cx="7772400" cy="2212625"/>
          </a:xfrm>
        </p:spPr>
        <p:txBody>
          <a:bodyPr anchor="ctr">
            <a:noAutofit/>
          </a:bodyPr>
          <a:lstStyle/>
          <a:p>
            <a:r>
              <a:rPr lang="en-US" sz="1800" dirty="0">
                <a:solidFill>
                  <a:srgbClr val="701D2B"/>
                </a:solidFill>
              </a:rPr>
              <a:t>Incredible open floorplan. Hardwoods throughout the downstairs living space. High end appliances in the kitchen with solid surface counter tops. Very large Master bedroom and bathroom. Living room is open from above and has a Sun room off the back that opens up onto a spacious deck and screened in porch. Nice sized, almost 1/4 acre yard. One of the best locations in Mt Pleasant. 5 mins to The Towne Center or to the Isle of palms. One year Home Warranty offered with purchase of the home for your buyers peace of mind.</a:t>
            </a:r>
            <a:endParaRPr lang="en-US" sz="1800" b="1" i="1" dirty="0">
              <a:solidFill>
                <a:srgbClr val="701D2B"/>
              </a:solidFill>
            </a:endParaRPr>
          </a:p>
        </p:txBody>
      </p:sp>
      <p:sp>
        <p:nvSpPr>
          <p:cNvPr id="4" name="Rectangle 3"/>
          <p:cNvSpPr/>
          <p:nvPr/>
        </p:nvSpPr>
        <p:spPr>
          <a:xfrm>
            <a:off x="-3175" y="0"/>
            <a:ext cx="7772400" cy="738664"/>
          </a:xfrm>
          <a:prstGeom prst="rect">
            <a:avLst/>
          </a:prstGeom>
          <a:noFill/>
        </p:spPr>
        <p:txBody>
          <a:bodyPr wrap="square">
            <a:spAutoFit/>
          </a:bodyPr>
          <a:lstStyle/>
          <a:p>
            <a:pPr algn="ctr"/>
            <a:r>
              <a:rPr lang="en-US" sz="2400" b="1" dirty="0">
                <a:solidFill>
                  <a:srgbClr val="701D2B"/>
                </a:solidFill>
                <a:effectLst>
                  <a:outerShdw blurRad="38100" dist="38100" dir="2700000" algn="tl">
                    <a:srgbClr val="000000">
                      <a:alpha val="43137"/>
                    </a:srgbClr>
                  </a:outerShdw>
                </a:effectLst>
              </a:rPr>
              <a:t>2246 Magnolia Meadows </a:t>
            </a:r>
            <a:r>
              <a:rPr lang="en-US" sz="2400" b="1" dirty="0" smtClean="0">
                <a:solidFill>
                  <a:srgbClr val="701D2B"/>
                </a:solidFill>
                <a:effectLst>
                  <a:outerShdw blurRad="38100" dist="38100" dir="2700000" algn="tl">
                    <a:srgbClr val="000000">
                      <a:alpha val="43137"/>
                    </a:srgbClr>
                  </a:outerShdw>
                </a:effectLst>
              </a:rPr>
              <a:t>Drive</a:t>
            </a:r>
          </a:p>
          <a:p>
            <a:pPr algn="ctr"/>
            <a:r>
              <a:rPr lang="en-US" sz="1800" b="1" dirty="0">
                <a:solidFill>
                  <a:srgbClr val="701D2B"/>
                </a:solidFill>
                <a:effectLst>
                  <a:outerShdw blurRad="38100" dist="38100" dir="2700000" algn="tl">
                    <a:srgbClr val="000000">
                      <a:alpha val="43137"/>
                    </a:srgbClr>
                  </a:outerShdw>
                </a:effectLst>
              </a:rPr>
              <a:t>Seaside Farms :: Mount Pleasant, SC 29464 :: MLS# 16012336 :: $609,900</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3" y="9150078"/>
            <a:ext cx="602731" cy="914401"/>
          </a:xfrm>
          <a:prstGeom prst="rect">
            <a:avLst/>
          </a:prstGeom>
        </p:spPr>
      </p:pic>
      <p:sp>
        <p:nvSpPr>
          <p:cNvPr id="16" name="Rectangle 15"/>
          <p:cNvSpPr/>
          <p:nvPr/>
        </p:nvSpPr>
        <p:spPr>
          <a:xfrm>
            <a:off x="1943100" y="9161002"/>
            <a:ext cx="3886200" cy="877163"/>
          </a:xfrm>
          <a:prstGeom prst="rect">
            <a:avLst/>
          </a:prstGeom>
        </p:spPr>
        <p:txBody>
          <a:bodyPr>
            <a:spAutoFit/>
          </a:bodyPr>
          <a:lstStyle/>
          <a:p>
            <a:pPr algn="ctr"/>
            <a:r>
              <a:rPr lang="en-US" sz="1800" dirty="0">
                <a:solidFill>
                  <a:srgbClr val="701D2B"/>
                </a:solidFill>
              </a:rPr>
              <a:t>Mike Hillman</a:t>
            </a:r>
          </a:p>
          <a:p>
            <a:pPr algn="ctr"/>
            <a:r>
              <a:rPr lang="en-US" sz="1100" dirty="0" smtClean="0">
                <a:solidFill>
                  <a:srgbClr val="701D2B"/>
                </a:solidFill>
              </a:rPr>
              <a:t>Office </a:t>
            </a:r>
            <a:r>
              <a:rPr lang="en-US" sz="1100" dirty="0">
                <a:solidFill>
                  <a:srgbClr val="701D2B"/>
                </a:solidFill>
              </a:rPr>
              <a:t>843-303-7455 | Cell </a:t>
            </a:r>
            <a:r>
              <a:rPr lang="en-US" sz="1100" dirty="0">
                <a:solidFill>
                  <a:srgbClr val="701D2B"/>
                </a:solidFill>
              </a:rPr>
              <a:t>843-568-7475</a:t>
            </a:r>
            <a:r>
              <a:rPr lang="en-US" sz="1100" dirty="0" smtClean="0">
                <a:solidFill>
                  <a:srgbClr val="701D2B"/>
                </a:solidFill>
              </a:rPr>
              <a:t/>
            </a:r>
            <a:br>
              <a:rPr lang="en-US" sz="1100" dirty="0" smtClean="0">
                <a:solidFill>
                  <a:srgbClr val="701D2B"/>
                </a:solidFill>
              </a:rPr>
            </a:br>
            <a:r>
              <a:rPr lang="en-US" sz="1100" dirty="0" smtClean="0">
                <a:solidFill>
                  <a:srgbClr val="701D2B"/>
                </a:solidFill>
              </a:rPr>
              <a:t>info@coastlineps.com</a:t>
            </a:r>
            <a:br>
              <a:rPr lang="en-US" sz="1100" dirty="0" smtClean="0">
                <a:solidFill>
                  <a:srgbClr val="701D2B"/>
                </a:solidFill>
              </a:rPr>
            </a:br>
            <a:r>
              <a:rPr lang="en-US" sz="1100" dirty="0" smtClean="0">
                <a:solidFill>
                  <a:srgbClr val="701D2B"/>
                </a:solidFill>
              </a:rPr>
              <a:t>www.findhomesincharlestonsc.com</a:t>
            </a:r>
            <a:endParaRPr lang="en-US" sz="1000" dirty="0">
              <a:solidFill>
                <a:srgbClr val="701D2B"/>
              </a:solidFill>
            </a:endParaRPr>
          </a:p>
        </p:txBody>
      </p:sp>
      <p:sp>
        <p:nvSpPr>
          <p:cNvPr id="17" name="Rectangle 16"/>
          <p:cNvSpPr/>
          <p:nvPr/>
        </p:nvSpPr>
        <p:spPr>
          <a:xfrm>
            <a:off x="5584501" y="9222558"/>
            <a:ext cx="2173590" cy="769441"/>
          </a:xfrm>
          <a:prstGeom prst="rect">
            <a:avLst/>
          </a:prstGeom>
        </p:spPr>
        <p:txBody>
          <a:bodyPr wrap="square">
            <a:spAutoFit/>
          </a:bodyPr>
          <a:lstStyle/>
          <a:p>
            <a:pPr algn="r"/>
            <a:r>
              <a:rPr lang="en-US" sz="1100" dirty="0">
                <a:solidFill>
                  <a:srgbClr val="701D2B"/>
                </a:solidFill>
              </a:rPr>
              <a:t>RE/MAX Advanced Realty</a:t>
            </a:r>
          </a:p>
          <a:p>
            <a:pPr algn="r"/>
            <a:r>
              <a:rPr lang="en-US" sz="1100" dirty="0">
                <a:solidFill>
                  <a:srgbClr val="701D2B"/>
                </a:solidFill>
              </a:rPr>
              <a:t>311 Johnnie </a:t>
            </a:r>
            <a:r>
              <a:rPr lang="en-US" sz="1100" dirty="0" err="1">
                <a:solidFill>
                  <a:srgbClr val="701D2B"/>
                </a:solidFill>
              </a:rPr>
              <a:t>Dodds</a:t>
            </a:r>
            <a:r>
              <a:rPr lang="en-US" sz="1100" dirty="0">
                <a:solidFill>
                  <a:srgbClr val="701D2B"/>
                </a:solidFill>
              </a:rPr>
              <a:t> </a:t>
            </a:r>
            <a:r>
              <a:rPr lang="en-US" sz="1100" dirty="0" smtClean="0">
                <a:solidFill>
                  <a:srgbClr val="701D2B"/>
                </a:solidFill>
              </a:rPr>
              <a:t>Blvd</a:t>
            </a:r>
            <a:br>
              <a:rPr lang="en-US" sz="1100" dirty="0" smtClean="0">
                <a:solidFill>
                  <a:srgbClr val="701D2B"/>
                </a:solidFill>
              </a:rPr>
            </a:br>
            <a:r>
              <a:rPr lang="en-US" sz="1100" dirty="0" err="1" smtClean="0">
                <a:solidFill>
                  <a:srgbClr val="701D2B"/>
                </a:solidFill>
              </a:rPr>
              <a:t>Ste</a:t>
            </a:r>
            <a:r>
              <a:rPr lang="en-US" sz="1100" dirty="0" smtClean="0">
                <a:solidFill>
                  <a:srgbClr val="701D2B"/>
                </a:solidFill>
              </a:rPr>
              <a:t> </a:t>
            </a:r>
            <a:r>
              <a:rPr lang="en-US" sz="1100" dirty="0">
                <a:solidFill>
                  <a:srgbClr val="701D2B"/>
                </a:solidFill>
              </a:rPr>
              <a:t>181</a:t>
            </a:r>
          </a:p>
          <a:p>
            <a:pPr algn="r"/>
            <a:r>
              <a:rPr lang="en-US" sz="1100" dirty="0">
                <a:solidFill>
                  <a:srgbClr val="701D2B"/>
                </a:solidFill>
              </a:rPr>
              <a:t>Mt Pleasant, SC 29464</a:t>
            </a:r>
          </a:p>
        </p:txBody>
      </p:sp>
      <p:sp>
        <p:nvSpPr>
          <p:cNvPr id="18" name="Down Ribbon 17"/>
          <p:cNvSpPr/>
          <p:nvPr/>
        </p:nvSpPr>
        <p:spPr>
          <a:xfrm>
            <a:off x="1872693" y="-963761"/>
            <a:ext cx="4110119" cy="685800"/>
          </a:xfrm>
          <a:prstGeom prst="ribbon">
            <a:avLst>
              <a:gd name="adj1" fmla="val 16667"/>
              <a:gd name="adj2" fmla="val 70178"/>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2">
                    <a:lumMod val="75000"/>
                  </a:schemeClr>
                </a:solidFill>
                <a:effectLst>
                  <a:outerShdw blurRad="38100" dist="38100" dir="2700000" algn="tl">
                    <a:srgbClr val="000000">
                      <a:alpha val="43137"/>
                    </a:srgbClr>
                  </a:outerShdw>
                </a:effectLst>
              </a:rPr>
              <a:t>Open House Saturday </a:t>
            </a:r>
            <a:r>
              <a:rPr lang="en-US" sz="1800" i="1" dirty="0" smtClean="0">
                <a:solidFill>
                  <a:schemeClr val="tx2">
                    <a:lumMod val="75000"/>
                  </a:schemeClr>
                </a:solidFill>
                <a:effectLst>
                  <a:outerShdw blurRad="38100" dist="38100" dir="2700000" algn="tl">
                    <a:srgbClr val="000000">
                      <a:alpha val="43137"/>
                    </a:srgbClr>
                  </a:outerShdw>
                </a:effectLst>
              </a:rPr>
              <a:t>12-3 </a:t>
            </a:r>
            <a:r>
              <a:rPr lang="en-US" sz="1800" i="1" dirty="0">
                <a:solidFill>
                  <a:schemeClr val="tx2">
                    <a:lumMod val="75000"/>
                  </a:schemeClr>
                </a:solidFill>
                <a:effectLst>
                  <a:outerShdw blurRad="38100" dist="38100" dir="2700000" algn="tl">
                    <a:srgbClr val="000000">
                      <a:alpha val="43137"/>
                    </a:srgbClr>
                  </a:outerShdw>
                </a:effectLst>
              </a:rPr>
              <a:t>Refreshments Provided</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540" y="8153400"/>
            <a:ext cx="1370874" cy="914400"/>
          </a:xfrm>
          <a:prstGeom prst="rect">
            <a:avLst/>
          </a:prstGeom>
          <a:ln>
            <a:noFill/>
          </a:ln>
          <a:effectLst>
            <a:softEdge rad="112500"/>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068" y="8153400"/>
            <a:ext cx="1370874" cy="914400"/>
          </a:xfrm>
          <a:prstGeom prst="rect">
            <a:avLst/>
          </a:prstGeom>
          <a:ln>
            <a:noFill/>
          </a:ln>
          <a:effectLst>
            <a:softEdge rad="112500"/>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 y="8153400"/>
            <a:ext cx="1370874" cy="914400"/>
          </a:xfrm>
          <a:prstGeom prst="rect">
            <a:avLst/>
          </a:prstGeom>
          <a:ln>
            <a:noFill/>
          </a:ln>
          <a:effectLst>
            <a:softEdge rad="112500"/>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2125" y="8153400"/>
            <a:ext cx="1370874" cy="914400"/>
          </a:xfrm>
          <a:prstGeom prst="rect">
            <a:avLst/>
          </a:prstGeom>
          <a:ln>
            <a:noFill/>
          </a:ln>
          <a:effectLst>
            <a:softEdge rad="112500"/>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3390" y="8153400"/>
            <a:ext cx="1370874" cy="914400"/>
          </a:xfrm>
          <a:prstGeom prst="rect">
            <a:avLst/>
          </a:prstGeom>
          <a:ln>
            <a:noFill/>
          </a:ln>
          <a:effectLst>
            <a:softEdge rad="112500"/>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3710" y="8153400"/>
            <a:ext cx="1370874" cy="914400"/>
          </a:xfrm>
          <a:prstGeom prst="rect">
            <a:avLst/>
          </a:prstGeom>
          <a:ln>
            <a:noFill/>
          </a:ln>
          <a:effectLst>
            <a:softEdge rad="112500"/>
          </a:effectLst>
        </p:spPr>
      </p:pic>
    </p:spTree>
    <p:extLst>
      <p:ext uri="{BB962C8B-B14F-4D97-AF65-F5344CB8AC3E}">
        <p14:creationId xmlns:p14="http://schemas.microsoft.com/office/powerpoint/2010/main" val="378024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yde Park">
      <a:dk1>
        <a:srgbClr val="724108"/>
      </a:dk1>
      <a:lt1>
        <a:sysClr val="window" lastClr="FFFFFF"/>
      </a:lt1>
      <a:dk2>
        <a:srgbClr val="BD582C"/>
      </a:dk2>
      <a:lt2>
        <a:srgbClr val="CCDDEA"/>
      </a:lt2>
      <a:accent1>
        <a:srgbClr val="724108"/>
      </a:accent1>
      <a:accent2>
        <a:srgbClr val="5E2C16"/>
      </a:accent2>
      <a:accent3>
        <a:srgbClr val="9B8357"/>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146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 DECODE</vt:lpstr>
      <vt:lpstr>Arial</vt:lpstr>
      <vt:lpstr>Calibri</vt:lpstr>
      <vt:lpstr>Office Theme</vt:lpstr>
      <vt:lpstr>New Adjusted Price!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Stunning, Upgraded Cul-de-Sac Home</dc:title>
  <dc:creator>CVH360</dc:creator>
  <cp:lastModifiedBy>A. Thomas Price</cp:lastModifiedBy>
  <cp:revision>14</cp:revision>
  <dcterms:created xsi:type="dcterms:W3CDTF">2006-08-16T00:00:00Z</dcterms:created>
  <dcterms:modified xsi:type="dcterms:W3CDTF">2016-06-24T14:42:42Z</dcterms:modified>
</cp:coreProperties>
</file>