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951732" y="-31549"/>
            <a:ext cx="2979420" cy="33922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361" y="3972432"/>
            <a:ext cx="2816352" cy="249650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3360" y="6484251"/>
            <a:ext cx="2813333" cy="184892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27932" y="2224682"/>
            <a:ext cx="1813560" cy="1101439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07992" y="8389284"/>
            <a:ext cx="2406853" cy="535517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1732" y="8389284"/>
            <a:ext cx="547116" cy="53551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1510882"/>
            <a:ext cx="1261785" cy="701117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302" y="1510882"/>
            <a:ext cx="4610148" cy="70111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254550"/>
            <a:ext cx="5641848" cy="199771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9" y="6258561"/>
            <a:ext cx="5641847" cy="2229939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86053" y="3393034"/>
            <a:ext cx="2906878" cy="51230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393032"/>
            <a:ext cx="2906878" cy="51230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294" y="3396813"/>
            <a:ext cx="2598576" cy="93831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463" y="4362885"/>
            <a:ext cx="2906878" cy="4159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0062" y="3396814"/>
            <a:ext cx="2597359" cy="93831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379" y="4362885"/>
            <a:ext cx="2906878" cy="4159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69736" y="882762"/>
            <a:ext cx="3027918" cy="82843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010" y="1256240"/>
            <a:ext cx="2626874" cy="75544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5231" y="8396425"/>
            <a:ext cx="2969614" cy="53551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8858" y="3897570"/>
            <a:ext cx="2808886" cy="2145958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6103" y="6067591"/>
            <a:ext cx="2803966" cy="22262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69736" y="882762"/>
            <a:ext cx="3027918" cy="8284386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4261" y="3902659"/>
            <a:ext cx="2805836" cy="214579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4427" y="1017566"/>
            <a:ext cx="2855680" cy="8019898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4436" y="6061863"/>
            <a:ext cx="2805487" cy="222868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5231" y="8396425"/>
            <a:ext cx="2969614" cy="53551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59080" y="0"/>
            <a:ext cx="8442482" cy="100584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88620" y="489115"/>
            <a:ext cx="6995160" cy="907228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877056" y="-31550"/>
            <a:ext cx="3127249" cy="102555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6967" y="1507241"/>
            <a:ext cx="5971032" cy="1676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6969" y="3408023"/>
            <a:ext cx="5760719" cy="5146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97780" y="329256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5231" y="8583169"/>
            <a:ext cx="2976829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1731" y="329254"/>
            <a:ext cx="113233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3124200" cy="3352800"/>
          </a:xfrm>
        </p:spPr>
        <p:txBody>
          <a:bodyPr anchor="ctr">
            <a:no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2247 N Marsh </a:t>
            </a:r>
            <a:r>
              <a:rPr lang="en-US" sz="2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 Pleasant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16002220</a:t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$559,000</a:t>
            </a:r>
            <a:b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Bedrooms | 3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½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Baths</a:t>
            </a:r>
            <a:endParaRPr lang="en-US" sz="1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3352800"/>
            <a:ext cx="3124200" cy="5562600"/>
          </a:xfrm>
        </p:spPr>
        <p:txBody>
          <a:bodyPr anchor="ctr">
            <a:noAutofit/>
          </a:bodyPr>
          <a:lstStyle/>
          <a:p>
            <a:pPr algn="ctr"/>
            <a:r>
              <a:rPr lang="en-US" sz="1200" i="1" dirty="0"/>
              <a:t>Enjoy amazing sunsets over the Wando River, backyard kayaking, nearby community dock for crabbing, fishing, relaxing-location can’t be beat! This 3146-SqFt elevated </a:t>
            </a:r>
            <a:r>
              <a:rPr lang="en-US" sz="1200" i="1" dirty="0" err="1"/>
              <a:t>marshfront</a:t>
            </a:r>
            <a:r>
              <a:rPr lang="en-US" sz="1200" i="1" dirty="0"/>
              <a:t> home with spacious wrap-around front porch &amp; screened-in back porch has ample parking, storage, and workshop space – easily holds 4 cars, a boat, and more! Inside, the functional layout works well for busy families. On the main floor there is a master bedroom with its own bathroom and closet area, living room, dining room (currently used as home office), half bath, family room that backs to the screened-in porch with river views and opens to the large eat-in kitchen, which contains tasteful granite countertops and stainless appliances (including the refrigerator), and a laundry/utility room with a built-in desk area, perfect for the kids' homework. Upstairs you'll find another full master suite with a private bathroom and walk-in closet, as well as another full bathroom shared by 3 additional bedrooms.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" y="127276"/>
            <a:ext cx="3732081" cy="27990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" y="3004314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3886201" y="9206298"/>
            <a:ext cx="3091934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Kris Higman</a:t>
            </a:r>
            <a:endParaRPr lang="en-US" sz="1800" i="1" dirty="0">
              <a:solidFill>
                <a:schemeClr val="bg1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sz="1200" i="1" dirty="0">
                <a:solidFill>
                  <a:schemeClr val="bg1">
                    <a:lumMod val="20000"/>
                    <a:lumOff val="80000"/>
                  </a:schemeClr>
                </a:solidFill>
              </a:rPr>
              <a:t>843-810-8824</a:t>
            </a:r>
          </a:p>
          <a:p>
            <a:pPr algn="ctr"/>
            <a:r>
              <a:rPr lang="en-US" sz="1200" i="1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kris.higman@cbunited.com </a:t>
            </a:r>
            <a:endParaRPr lang="en-US" sz="12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5400000">
            <a:off x="2581727" y="4519518"/>
            <a:ext cx="95622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Move-in Ready Home in Rivertowne On The Wando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100" y="9562255"/>
            <a:ext cx="667512" cy="38270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" y="8610599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4085196"/>
            <a:ext cx="1301552" cy="976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419" y="3002681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" y="4405885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419" y="4402619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" y="5807456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419" y="5802557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6400800"/>
            <a:ext cx="1301552" cy="976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" y="7209027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4" t="13826" r="274" b="29578"/>
          <a:stretch/>
        </p:blipFill>
        <p:spPr>
          <a:xfrm>
            <a:off x="2039419" y="7202495"/>
            <a:ext cx="1764792" cy="13317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419" y="8610599"/>
            <a:ext cx="1764792" cy="1323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61</TotalTime>
  <Words>194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2</vt:lpstr>
      <vt:lpstr>Austin</vt:lpstr>
      <vt:lpstr>2247 N Marsh Dr  Mount Pleasant  MLS# 16002220  $559,000  5 Bedrooms | 3½ Baths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14</cp:revision>
  <dcterms:created xsi:type="dcterms:W3CDTF">2006-08-16T00:00:00Z</dcterms:created>
  <dcterms:modified xsi:type="dcterms:W3CDTF">2016-02-22T02:05:33Z</dcterms:modified>
</cp:coreProperties>
</file>