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1152" y="309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13" Type="http://schemas.openxmlformats.org/officeDocument/2006/relationships/image" Target="../media/image13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6" Type="http://schemas.openxmlformats.org/officeDocument/2006/relationships/image" Target="../media/image16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11" Type="http://schemas.openxmlformats.org/officeDocument/2006/relationships/image" Target="../media/image11.jpeg"/><Relationship Id="rId5" Type="http://schemas.openxmlformats.org/officeDocument/2006/relationships/image" Target="../media/image5.jpg"/><Relationship Id="rId15" Type="http://schemas.openxmlformats.org/officeDocument/2006/relationships/image" Target="../media/image15.jpeg"/><Relationship Id="rId10" Type="http://schemas.openxmlformats.org/officeDocument/2006/relationships/image" Target="../media/image10.jpg"/><Relationship Id="rId4" Type="http://schemas.openxmlformats.org/officeDocument/2006/relationships/image" Target="../media/image4.jpg"/><Relationship Id="rId9" Type="http://schemas.openxmlformats.org/officeDocument/2006/relationships/image" Target="../media/image9.jpg"/><Relationship Id="rId14" Type="http://schemas.openxmlformats.org/officeDocument/2006/relationships/image" Target="../media/image1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33698" y="4958479"/>
            <a:ext cx="4216300" cy="3467462"/>
          </a:xfrm>
        </p:spPr>
        <p:txBody>
          <a:bodyPr>
            <a:noAutofit/>
          </a:bodyPr>
          <a:lstStyle/>
          <a:p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 GREAT chance to own an incredible HOME! Lovely small town 5 minutes from I26. This lovely Main St home has been renovated par excellence. Start with a 30 year </a:t>
            </a:r>
            <a:r>
              <a:rPr lang="en-US" sz="1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architectural 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roof, Incredible sweet tea sipping front porch,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Terminex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 encapsulated crawl space with a dehumidifier! Wonderful landscaping, fenced back yard with ample deck. Moving to the inside you will be welcomed by 11-12 foot smooth ceilings and beautiful wood floors. French doors, 4 brick fireplaces, Large living room, separate dining room that shares a common fireplace with a renovated kitchen! Custom cabinets, upgraded appliances and counters made for the chef in your family! A large Master with 2 closets and large master bath. Beautiful brick fireplace in the corner! The 2nd and 3rd bedrooms are very ample and the main hallway is inspiring! The home has been </a:t>
            </a:r>
            <a:r>
              <a:rPr lang="en-US" sz="1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sheetrocked</a:t>
            </a:r>
            <a:r>
              <a:rPr lang="en-US" sz="1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, upgraded wiring and main panel! Over a half acre yard in a lovely small town CLOSE to I26. A MUST SEE RARE FIND!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4428" y="867305"/>
            <a:ext cx="4054840" cy="3041130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1028" y="3944743"/>
            <a:ext cx="4041641" cy="977428"/>
          </a:xfrm>
        </p:spPr>
        <p:txBody>
          <a:bodyPr anchor="t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0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224 E. Main St</a:t>
            </a:r>
            <a:br>
              <a:rPr lang="en-US" sz="20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 err="1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Harleyville</a:t>
            </a: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, SC</a:t>
            </a:r>
            <a:b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</a:br>
            <a:r>
              <a:rPr lang="en-US" sz="1800" cap="none" dirty="0" smtClean="0">
                <a:ln w="10541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MLS# 1413426 ~ $230,000</a:t>
            </a:r>
            <a:endParaRPr lang="en-US" sz="1800" cap="none" dirty="0">
              <a:ln w="10541" cmpd="sng">
                <a:noFill/>
                <a:prstDash val="solid"/>
              </a:ln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6" y="7457225"/>
            <a:ext cx="1291622" cy="96871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8600" y="960973"/>
            <a:ext cx="1281297" cy="960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0" y="3897425"/>
            <a:ext cx="1742440" cy="130683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445" y="7454412"/>
            <a:ext cx="1299124" cy="974343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6" y="4424903"/>
            <a:ext cx="1274966" cy="956224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4378" y="2580594"/>
            <a:ext cx="1289740" cy="96730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6" y="5933235"/>
            <a:ext cx="1295844" cy="971883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184" y="1596800"/>
            <a:ext cx="1308734" cy="98155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9184" y="7454412"/>
            <a:ext cx="992622" cy="1148868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2073001" y="8859411"/>
            <a:ext cx="313769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latin typeface="Trebuchet MS" panose="020B0603020202020204" pitchFamily="34" charset="0"/>
              </a:rPr>
              <a:t>Christopher McCormick</a:t>
            </a:r>
            <a:endParaRPr lang="en-US" dirty="0">
              <a:latin typeface="Trebuchet MS" panose="020B0603020202020204" pitchFamily="34" charset="0"/>
            </a:endParaRPr>
          </a:p>
          <a:p>
            <a:pPr algn="ctr"/>
            <a:endParaRPr lang="en-US" sz="1100" dirty="0" smtClean="0">
              <a:latin typeface="Trebuchet MS" panose="020B0603020202020204" pitchFamily="34" charset="0"/>
            </a:endParaRP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Office </a:t>
            </a:r>
            <a:r>
              <a:rPr lang="en-US" sz="1100" dirty="0">
                <a:latin typeface="Trebuchet MS" panose="020B0603020202020204" pitchFamily="34" charset="0"/>
              </a:rPr>
              <a:t>- 843-974-6200</a:t>
            </a:r>
          </a:p>
          <a:p>
            <a:pPr algn="ctr"/>
            <a:r>
              <a:rPr lang="en-US" sz="1100" dirty="0">
                <a:latin typeface="Trebuchet MS" panose="020B0603020202020204" pitchFamily="34" charset="0"/>
              </a:rPr>
              <a:t>Cell - </a:t>
            </a:r>
            <a:r>
              <a:rPr lang="en-US" sz="1100" dirty="0" smtClean="0">
                <a:latin typeface="Trebuchet MS" panose="020B0603020202020204" pitchFamily="34" charset="0"/>
              </a:rPr>
              <a:t>843-224-3204</a:t>
            </a:r>
          </a:p>
          <a:p>
            <a:pPr algn="ctr"/>
            <a:r>
              <a:rPr lang="en-US" sz="1100" dirty="0" smtClean="0">
                <a:latin typeface="Trebuchet MS" panose="020B0603020202020204" pitchFamily="34" charset="0"/>
              </a:rPr>
              <a:t>cjmccormick@carolinaone.com</a:t>
            </a:r>
            <a:endParaRPr lang="en-US" sz="1100" dirty="0">
              <a:latin typeface="Trebuchet MS" panose="020B0603020202020204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140882" y="8965406"/>
            <a:ext cx="1139811" cy="865227"/>
            <a:chOff x="161012" y="8996026"/>
            <a:chExt cx="1139811" cy="865227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08" y="8996026"/>
              <a:ext cx="665018" cy="4572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161012" y="9491921"/>
              <a:ext cx="1139811" cy="3693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Carolina One Real Estate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900 N Main St</a:t>
              </a:r>
            </a:p>
            <a:p>
              <a:pPr algn="ctr"/>
              <a:r>
                <a:rPr lang="en-US" sz="600" dirty="0">
                  <a:latin typeface="Trebuchet MS" panose="020B0603020202020204" pitchFamily="34" charset="0"/>
                </a:rPr>
                <a:t>Summerville, SC 29483</a:t>
              </a:r>
              <a:endParaRPr lang="en-US" sz="600" dirty="0">
                <a:latin typeface="Trebuchet MS" panose="020B0603020202020204" pitchFamily="34" charset="0"/>
              </a:endParaRPr>
            </a:p>
          </p:txBody>
        </p:sp>
      </p:grpSp>
      <p:pic>
        <p:nvPicPr>
          <p:cNvPr id="19" name="Picture 18"/>
          <p:cNvPicPr>
            <a:picLocks noChangeAspect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466" r="46066" b="361"/>
          <a:stretch/>
        </p:blipFill>
        <p:spPr>
          <a:xfrm>
            <a:off x="62866" y="902946"/>
            <a:ext cx="1416128" cy="2969849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7603" y="4423795"/>
            <a:ext cx="1274966" cy="956224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-1" y="0"/>
            <a:ext cx="72836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Historic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Home ~ c1908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Highly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Updated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~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2100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SF + 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.55 </a:t>
            </a: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Acre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3445" y="5930044"/>
            <a:ext cx="1299124" cy="974343"/>
          </a:xfrm>
          <a:prstGeom prst="rect">
            <a:avLst/>
          </a:prstGeom>
        </p:spPr>
      </p:pic>
      <p:pic>
        <p:nvPicPr>
          <p:cNvPr id="1026" name="Picture 2" descr="http://images2.e-net.com/pruosha/agent/full/21621.jpg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8839" y="8859411"/>
            <a:ext cx="768335" cy="1148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09" r="46987"/>
          <a:stretch/>
        </p:blipFill>
        <p:spPr>
          <a:xfrm>
            <a:off x="5835249" y="901970"/>
            <a:ext cx="1417320" cy="2971800"/>
          </a:xfrm>
          <a:prstGeom prst="rect">
            <a:avLst/>
          </a:prstGeom>
          <a:ln w="19050"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70</TotalTime>
  <Words>222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224 E. Main St Harleyville, SC MLS# 1413426 ~ $230,000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12</cp:revision>
  <dcterms:created xsi:type="dcterms:W3CDTF">2006-08-16T00:00:00Z</dcterms:created>
  <dcterms:modified xsi:type="dcterms:W3CDTF">2014-06-02T18:55:17Z</dcterms:modified>
</cp:coreProperties>
</file>