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7315200" cy="10058400"/>
  <p:notesSz cx="6858000" cy="9144000"/>
  <p:defaultTextStyle>
    <a:defPPr>
      <a:defRPr lang="en-US"/>
    </a:defPPr>
    <a:lvl1pPr marL="0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496382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992764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489146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1985528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481910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2978292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474674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3971056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6" d="100"/>
          <a:sy n="96" d="100"/>
        </p:scale>
        <p:origin x="-150" y="-78"/>
      </p:cViewPr>
      <p:guideLst>
        <p:guide orient="horz" pos="3168"/>
        <p:guide pos="230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337624" y="2011680"/>
            <a:ext cx="6583680" cy="268224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10/30/2014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097280" y="4886490"/>
            <a:ext cx="512064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10/30/2014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303520" y="402803"/>
            <a:ext cx="1645920" cy="8582237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65760" y="402803"/>
            <a:ext cx="4815840" cy="8582237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10/30/2014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10/30/2014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0160" y="894080"/>
            <a:ext cx="5669280" cy="268224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0160" y="3678086"/>
            <a:ext cx="5669280" cy="2214244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10/30/2014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339840" y="9411124"/>
            <a:ext cx="609600" cy="535517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5760" y="2346961"/>
            <a:ext cx="3230880" cy="6638079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18560" y="2346961"/>
            <a:ext cx="3230880" cy="6638079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10/30/2014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0" y="400473"/>
            <a:ext cx="6583680" cy="1676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0" y="2251498"/>
            <a:ext cx="3232150" cy="1101301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3716020" y="2251498"/>
            <a:ext cx="3233420" cy="1101301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65760" y="3464561"/>
            <a:ext cx="3232150" cy="552047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716020" y="3464561"/>
            <a:ext cx="3233420" cy="552047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10/30/2014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10/30/2014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10/30/2014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1" y="400473"/>
            <a:ext cx="2406650" cy="170434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65761" y="2235201"/>
            <a:ext cx="2406650" cy="6749839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2860040" y="400474"/>
            <a:ext cx="4089400" cy="8584566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10/30/2014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63040" y="894080"/>
            <a:ext cx="4389120" cy="766022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463040" y="2686897"/>
            <a:ext cx="4389120" cy="581152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63040" y="1711287"/>
            <a:ext cx="4389120" cy="777850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10/30/2014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65760" y="402802"/>
            <a:ext cx="6583680" cy="16764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65760" y="2346960"/>
            <a:ext cx="6583680" cy="690676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365760" y="9411124"/>
            <a:ext cx="1706880" cy="535517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10/30/2014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499360" y="9411124"/>
            <a:ext cx="2316480" cy="535517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339840" y="9411124"/>
            <a:ext cx="609600" cy="535517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g"/><Relationship Id="rId13" Type="http://schemas.openxmlformats.org/officeDocument/2006/relationships/image" Target="../media/image13.jpeg"/><Relationship Id="rId3" Type="http://schemas.openxmlformats.org/officeDocument/2006/relationships/image" Target="../media/image3.jpg"/><Relationship Id="rId7" Type="http://schemas.openxmlformats.org/officeDocument/2006/relationships/image" Target="../media/image7.jpeg"/><Relationship Id="rId12" Type="http://schemas.openxmlformats.org/officeDocument/2006/relationships/image" Target="../media/image12.jpg"/><Relationship Id="rId2" Type="http://schemas.openxmlformats.org/officeDocument/2006/relationships/image" Target="../media/image2.jpg"/><Relationship Id="rId16" Type="http://schemas.openxmlformats.org/officeDocument/2006/relationships/image" Target="../media/image16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g"/><Relationship Id="rId11" Type="http://schemas.openxmlformats.org/officeDocument/2006/relationships/image" Target="../media/image11.jpg"/><Relationship Id="rId5" Type="http://schemas.openxmlformats.org/officeDocument/2006/relationships/image" Target="../media/image5.jpg"/><Relationship Id="rId15" Type="http://schemas.openxmlformats.org/officeDocument/2006/relationships/image" Target="../media/image15.jpeg"/><Relationship Id="rId10" Type="http://schemas.openxmlformats.org/officeDocument/2006/relationships/image" Target="../media/image10.jpg"/><Relationship Id="rId4" Type="http://schemas.openxmlformats.org/officeDocument/2006/relationships/image" Target="../media/image4.jpg"/><Relationship Id="rId9" Type="http://schemas.openxmlformats.org/officeDocument/2006/relationships/image" Target="../media/image9.jpg"/><Relationship Id="rId14" Type="http://schemas.openxmlformats.org/officeDocument/2006/relationships/image" Target="../media/image14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49450" y="4958479"/>
            <a:ext cx="4216300" cy="3467462"/>
          </a:xfrm>
        </p:spPr>
        <p:txBody>
          <a:bodyPr>
            <a:noAutofit/>
          </a:bodyPr>
          <a:lstStyle/>
          <a:p>
            <a:r>
              <a:rPr lang="en-US" sz="1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A GREAT chance to own an incredible HOME! Lovely small town 5 minutes from I26. This lovely Main St home has been renovated par excellence. Start with a 30 year </a:t>
            </a:r>
            <a:r>
              <a:rPr lang="en-US" sz="1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architectural </a:t>
            </a:r>
            <a:r>
              <a:rPr lang="en-US" sz="1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roof, Incredible sweet tea sipping front porch, </a:t>
            </a:r>
            <a:r>
              <a:rPr lang="en-US" sz="12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Terminex</a:t>
            </a:r>
            <a:r>
              <a:rPr lang="en-US" sz="1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 encapsulated crawl space with a dehumidifier! Wonderful landscaping, fenced back yard with ample deck. Moving to the inside you will be welcomed by 11-12 foot smooth ceilings and beautiful wood floors. French doors, 4 brick fireplaces, Large living room, separate dining room that shares a common fireplace with a renovated kitchen! Custom cabinets, upgraded appliances and counters made for the chef in your family! A large Master with 2 closets and large master bath. Beautiful brick fireplace in the corner! The 2nd and 3rd bedrooms are very ample and the main hallway is inspiring! The home has been </a:t>
            </a:r>
            <a:r>
              <a:rPr lang="en-US" sz="1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sheet-rocked</a:t>
            </a:r>
            <a:r>
              <a:rPr lang="en-US" sz="1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, upgraded wiring and main panel! Over a half acre yard in a lovely small town CLOSE to I26. A MUST SEE RARE FIND!</a:t>
            </a:r>
            <a:endParaRPr lang="en-US" sz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ebuchet MS" panose="020B0603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36780" y="3944743"/>
            <a:ext cx="4041641" cy="977428"/>
          </a:xfrm>
        </p:spPr>
        <p:txBody>
          <a:bodyPr anchor="t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/>
          </a:bodyPr>
          <a:lstStyle/>
          <a:p>
            <a:r>
              <a:rPr lang="en-US" sz="2000" cap="none" dirty="0" smtClean="0">
                <a:ln w="10541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 pitchFamily="34" charset="0"/>
              </a:rPr>
              <a:t>224 E. Main St</a:t>
            </a:r>
            <a:br>
              <a:rPr lang="en-US" sz="2000" cap="none" dirty="0" smtClean="0">
                <a:ln w="10541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 pitchFamily="34" charset="0"/>
              </a:rPr>
            </a:br>
            <a:r>
              <a:rPr lang="en-US" sz="1800" cap="none" dirty="0" err="1" smtClean="0">
                <a:ln w="10541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 pitchFamily="34" charset="0"/>
              </a:rPr>
              <a:t>Harleyville</a:t>
            </a:r>
            <a:r>
              <a:rPr lang="en-US" sz="1800" cap="none" dirty="0" smtClean="0">
                <a:ln w="10541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 pitchFamily="34" charset="0"/>
              </a:rPr>
              <a:t>, SC</a:t>
            </a:r>
            <a:br>
              <a:rPr lang="en-US" sz="1800" cap="none" dirty="0" smtClean="0">
                <a:ln w="10541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 pitchFamily="34" charset="0"/>
              </a:rPr>
            </a:br>
            <a:r>
              <a:rPr lang="en-US" sz="1800" cap="none" dirty="0" smtClean="0">
                <a:ln w="10541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 pitchFamily="34" charset="0"/>
              </a:rPr>
              <a:t>MLS# 1413426 ~ $</a:t>
            </a:r>
            <a:r>
              <a:rPr lang="en-US" sz="1800" cap="none" dirty="0" smtClean="0">
                <a:ln w="10541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 pitchFamily="34" charset="0"/>
              </a:rPr>
              <a:t>200,000</a:t>
            </a:r>
            <a:endParaRPr lang="en-US" sz="1800" cap="none" dirty="0">
              <a:ln w="10541" cmpd="sng">
                <a:noFill/>
                <a:prstDash val="solid"/>
              </a:ln>
              <a:solidFill>
                <a:srgbClr val="FFFF00"/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Trebuchet MS" panose="020B0603020202020204" pitchFamily="34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48600" y="960973"/>
            <a:ext cx="1281297" cy="960973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01200" y="1261582"/>
            <a:ext cx="1742440" cy="1306830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44378" y="2580594"/>
            <a:ext cx="1289740" cy="967305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29184" y="1596800"/>
            <a:ext cx="1308734" cy="981551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29184" y="7454412"/>
            <a:ext cx="992622" cy="1148868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2088753" y="8859411"/>
            <a:ext cx="3137694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 smtClean="0">
                <a:latin typeface="Trebuchet MS" panose="020B0603020202020204" pitchFamily="34" charset="0"/>
              </a:rPr>
              <a:t>Christopher McCormick</a:t>
            </a:r>
            <a:endParaRPr lang="en-US" dirty="0">
              <a:latin typeface="Trebuchet MS" panose="020B0603020202020204" pitchFamily="34" charset="0"/>
            </a:endParaRPr>
          </a:p>
          <a:p>
            <a:pPr algn="ctr"/>
            <a:endParaRPr lang="en-US" sz="1100" dirty="0" smtClean="0">
              <a:latin typeface="Trebuchet MS" panose="020B0603020202020204" pitchFamily="34" charset="0"/>
            </a:endParaRPr>
          </a:p>
          <a:p>
            <a:pPr algn="ctr"/>
            <a:r>
              <a:rPr lang="en-US" sz="1100" dirty="0" smtClean="0">
                <a:latin typeface="Trebuchet MS" panose="020B0603020202020204" pitchFamily="34" charset="0"/>
              </a:rPr>
              <a:t>Office </a:t>
            </a:r>
            <a:r>
              <a:rPr lang="en-US" sz="1100" dirty="0">
                <a:latin typeface="Trebuchet MS" panose="020B0603020202020204" pitchFamily="34" charset="0"/>
              </a:rPr>
              <a:t>- 843-974-6200</a:t>
            </a:r>
          </a:p>
          <a:p>
            <a:pPr algn="ctr"/>
            <a:r>
              <a:rPr lang="en-US" sz="1100" dirty="0">
                <a:latin typeface="Trebuchet MS" panose="020B0603020202020204" pitchFamily="34" charset="0"/>
              </a:rPr>
              <a:t>Cell - </a:t>
            </a:r>
            <a:r>
              <a:rPr lang="en-US" sz="1100" dirty="0" smtClean="0">
                <a:latin typeface="Trebuchet MS" panose="020B0603020202020204" pitchFamily="34" charset="0"/>
              </a:rPr>
              <a:t>843-224-3204</a:t>
            </a:r>
          </a:p>
          <a:p>
            <a:pPr algn="ctr"/>
            <a:r>
              <a:rPr lang="en-US" sz="1100" dirty="0" smtClean="0">
                <a:latin typeface="Trebuchet MS" panose="020B0603020202020204" pitchFamily="34" charset="0"/>
              </a:rPr>
              <a:t>cjmccormick@carolinaone.com</a:t>
            </a:r>
            <a:endParaRPr lang="en-US" sz="1100" dirty="0">
              <a:latin typeface="Trebuchet MS" panose="020B0603020202020204" pitchFamily="34" charset="0"/>
            </a:endParaRPr>
          </a:p>
        </p:txBody>
      </p:sp>
      <p:grpSp>
        <p:nvGrpSpPr>
          <p:cNvPr id="23" name="Group 22"/>
          <p:cNvGrpSpPr/>
          <p:nvPr/>
        </p:nvGrpSpPr>
        <p:grpSpPr>
          <a:xfrm>
            <a:off x="140882" y="8965406"/>
            <a:ext cx="1139811" cy="865227"/>
            <a:chOff x="161012" y="8996026"/>
            <a:chExt cx="1139811" cy="865227"/>
          </a:xfrm>
        </p:grpSpPr>
        <p:pic>
          <p:nvPicPr>
            <p:cNvPr id="16" name="Picture 15"/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98408" y="8996026"/>
              <a:ext cx="665018" cy="457200"/>
            </a:xfrm>
            <a:prstGeom prst="rect">
              <a:avLst/>
            </a:prstGeom>
          </p:spPr>
        </p:pic>
        <p:sp>
          <p:nvSpPr>
            <p:cNvPr id="18" name="Rectangle 17"/>
            <p:cNvSpPr/>
            <p:nvPr/>
          </p:nvSpPr>
          <p:spPr>
            <a:xfrm>
              <a:off x="161012" y="9491921"/>
              <a:ext cx="1139811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600" dirty="0">
                  <a:latin typeface="Trebuchet MS" panose="020B0603020202020204" pitchFamily="34" charset="0"/>
                </a:rPr>
                <a:t>Carolina One Real Estate</a:t>
              </a:r>
            </a:p>
            <a:p>
              <a:pPr algn="ctr"/>
              <a:r>
                <a:rPr lang="en-US" sz="600" dirty="0">
                  <a:latin typeface="Trebuchet MS" panose="020B0603020202020204" pitchFamily="34" charset="0"/>
                </a:rPr>
                <a:t>900 N Main St</a:t>
              </a:r>
            </a:p>
            <a:p>
              <a:pPr algn="ctr"/>
              <a:r>
                <a:rPr lang="en-US" sz="600" dirty="0">
                  <a:latin typeface="Trebuchet MS" panose="020B0603020202020204" pitchFamily="34" charset="0"/>
                </a:rPr>
                <a:t>Summerville, SC 29483</a:t>
              </a:r>
            </a:p>
          </p:txBody>
        </p:sp>
      </p:grpSp>
      <p:sp>
        <p:nvSpPr>
          <p:cNvPr id="21" name="Rectangle 20"/>
          <p:cNvSpPr/>
          <p:nvPr/>
        </p:nvSpPr>
        <p:spPr>
          <a:xfrm>
            <a:off x="0" y="0"/>
            <a:ext cx="73152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Historic </a:t>
            </a: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Home ~ c1908</a:t>
            </a:r>
            <a:endParaRPr lang="en-US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Highly </a:t>
            </a: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Updated </a:t>
            </a: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~</a:t>
            </a: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2100 </a:t>
            </a: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SF + </a:t>
            </a: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.55 </a:t>
            </a: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Acre</a:t>
            </a:r>
            <a:endParaRPr lang="en-US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pSp>
        <p:nvGrpSpPr>
          <p:cNvPr id="15" name="Group 14"/>
          <p:cNvGrpSpPr/>
          <p:nvPr/>
        </p:nvGrpSpPr>
        <p:grpSpPr>
          <a:xfrm>
            <a:off x="64008" y="4423795"/>
            <a:ext cx="7187184" cy="4004960"/>
            <a:chOff x="46996" y="4423795"/>
            <a:chExt cx="7205573" cy="4004960"/>
          </a:xfrm>
        </p:grpSpPr>
        <p:pic>
          <p:nvPicPr>
            <p:cNvPr id="5" name="Picture 4"/>
            <p:cNvPicPr>
              <a:picLocks noChangeAspect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6996" y="7454412"/>
              <a:ext cx="1291622" cy="968716"/>
            </a:xfrm>
            <a:prstGeom prst="rect">
              <a:avLst/>
            </a:prstGeom>
          </p:spPr>
        </p:pic>
        <p:pic>
          <p:nvPicPr>
            <p:cNvPr id="8" name="Picture 7"/>
            <p:cNvPicPr>
              <a:picLocks noChangeAspect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953445" y="7454412"/>
              <a:ext cx="1299124" cy="974343"/>
            </a:xfrm>
            <a:prstGeom prst="rect">
              <a:avLst/>
            </a:prstGeom>
          </p:spPr>
        </p:pic>
        <p:pic>
          <p:nvPicPr>
            <p:cNvPr id="9" name="Picture 8"/>
            <p:cNvPicPr>
              <a:picLocks noChangeAspect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6996" y="4423795"/>
              <a:ext cx="1274966" cy="956224"/>
            </a:xfrm>
            <a:prstGeom prst="rect">
              <a:avLst/>
            </a:prstGeom>
          </p:spPr>
        </p:pic>
        <p:pic>
          <p:nvPicPr>
            <p:cNvPr id="11" name="Picture 10"/>
            <p:cNvPicPr>
              <a:picLocks noChangeAspect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6996" y="5930044"/>
              <a:ext cx="1295844" cy="971883"/>
            </a:xfrm>
            <a:prstGeom prst="rect">
              <a:avLst/>
            </a:prstGeom>
          </p:spPr>
        </p:pic>
        <p:pic>
          <p:nvPicPr>
            <p:cNvPr id="20" name="Picture 19"/>
            <p:cNvPicPr>
              <a:picLocks noChangeAspect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977603" y="4423795"/>
              <a:ext cx="1274966" cy="956224"/>
            </a:xfrm>
            <a:prstGeom prst="rect">
              <a:avLst/>
            </a:prstGeom>
          </p:spPr>
        </p:pic>
        <p:pic>
          <p:nvPicPr>
            <p:cNvPr id="22" name="Picture 21"/>
            <p:cNvPicPr>
              <a:picLocks noChangeAspect="1"/>
            </p:cNvPicPr>
            <p:nvPr/>
          </p:nvPicPr>
          <p:blipFill>
            <a:blip r:embed="rId1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953445" y="5930044"/>
              <a:ext cx="1299124" cy="974343"/>
            </a:xfrm>
            <a:prstGeom prst="rect">
              <a:avLst/>
            </a:prstGeom>
          </p:spPr>
        </p:pic>
      </p:grpSp>
      <p:pic>
        <p:nvPicPr>
          <p:cNvPr id="1026" name="Picture 2" descr="http://images2.e-net.com/pruosha/agent/full/21621.jpg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18839" y="8859411"/>
            <a:ext cx="768335" cy="11488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2" name="Group 11"/>
          <p:cNvGrpSpPr/>
          <p:nvPr/>
        </p:nvGrpSpPr>
        <p:grpSpPr>
          <a:xfrm>
            <a:off x="62748" y="830997"/>
            <a:ext cx="7189705" cy="3044952"/>
            <a:chOff x="62864" y="830997"/>
            <a:chExt cx="7189705" cy="3044952"/>
          </a:xfrm>
        </p:grpSpPr>
        <p:pic>
          <p:nvPicPr>
            <p:cNvPr id="4" name="Picture 3"/>
            <p:cNvPicPr>
              <a:picLocks noChangeAspect="1"/>
            </p:cNvPicPr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627614" y="830997"/>
              <a:ext cx="4059936" cy="3044952"/>
            </a:xfrm>
            <a:prstGeom prst="rect">
              <a:avLst/>
            </a:prstGeom>
            <a:ln w="28575">
              <a:solidFill>
                <a:schemeClr val="tx1"/>
              </a:solidFill>
            </a:ln>
          </p:spPr>
        </p:pic>
        <p:pic>
          <p:nvPicPr>
            <p:cNvPr id="19" name="Picture 18"/>
            <p:cNvPicPr>
              <a:picLocks noChangeAspect="1"/>
            </p:cNvPicPr>
            <p:nvPr/>
          </p:nvPicPr>
          <p:blipFill rotWithShape="1">
            <a:blip r:embed="rId1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4466" r="46066" b="361"/>
            <a:stretch/>
          </p:blipFill>
          <p:spPr>
            <a:xfrm>
              <a:off x="62864" y="830997"/>
              <a:ext cx="1451939" cy="3044952"/>
            </a:xfrm>
            <a:prstGeom prst="rect">
              <a:avLst/>
            </a:prstGeom>
            <a:ln w="28575">
              <a:solidFill>
                <a:schemeClr val="tx1"/>
              </a:solidFill>
            </a:ln>
          </p:spPr>
        </p:pic>
        <p:pic>
          <p:nvPicPr>
            <p:cNvPr id="24" name="Picture 23"/>
            <p:cNvPicPr>
              <a:picLocks noChangeAspect="1"/>
            </p:cNvPicPr>
            <p:nvPr/>
          </p:nvPicPr>
          <p:blipFill rotWithShape="1">
            <a:blip r:embed="rId1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6009" r="46987"/>
            <a:stretch/>
          </p:blipFill>
          <p:spPr>
            <a:xfrm>
              <a:off x="5800360" y="830997"/>
              <a:ext cx="1452209" cy="3044952"/>
            </a:xfrm>
            <a:prstGeom prst="rect">
              <a:avLst/>
            </a:prstGeom>
            <a:ln w="28575">
              <a:solidFill>
                <a:schemeClr val="tx1"/>
              </a:solidFill>
            </a:ln>
          </p:spPr>
        </p:pic>
      </p:grpSp>
    </p:spTree>
    <p:extLst>
      <p:ext uri="{BB962C8B-B14F-4D97-AF65-F5344CB8AC3E}">
        <p14:creationId xmlns:p14="http://schemas.microsoft.com/office/powerpoint/2010/main" val="412795034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87</TotalTime>
  <Words>222</Words>
  <Application>Microsoft Office PowerPoint</Application>
  <PresentationFormat>Custom</PresentationFormat>
  <Paragraphs>12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Apex</vt:lpstr>
      <vt:lpstr>224 E. Main St Harleyville, SC MLS# 1413426 ~ $200,000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atp1313@gmail.com</cp:lastModifiedBy>
  <cp:revision>14</cp:revision>
  <dcterms:created xsi:type="dcterms:W3CDTF">2006-08-16T00:00:00Z</dcterms:created>
  <dcterms:modified xsi:type="dcterms:W3CDTF">2014-10-31T02:04:29Z</dcterms:modified>
</cp:coreProperties>
</file>